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4" r:id="rId3"/>
    <p:sldId id="257" r:id="rId4"/>
    <p:sldId id="264" r:id="rId5"/>
    <p:sldId id="267" r:id="rId6"/>
    <p:sldId id="258" r:id="rId7"/>
    <p:sldId id="266" r:id="rId8"/>
    <p:sldId id="263" r:id="rId9"/>
    <p:sldId id="265" r:id="rId10"/>
    <p:sldId id="294" r:id="rId11"/>
    <p:sldId id="296" r:id="rId12"/>
    <p:sldId id="302" r:id="rId13"/>
    <p:sldId id="281" r:id="rId14"/>
    <p:sldId id="283" r:id="rId15"/>
    <p:sldId id="285" r:id="rId16"/>
    <p:sldId id="287" r:id="rId17"/>
    <p:sldId id="289" r:id="rId18"/>
    <p:sldId id="326" r:id="rId19"/>
    <p:sldId id="269" r:id="rId20"/>
    <p:sldId id="306" r:id="rId21"/>
    <p:sldId id="324" r:id="rId22"/>
    <p:sldId id="317" r:id="rId23"/>
    <p:sldId id="270" r:id="rId24"/>
    <p:sldId id="271" r:id="rId25"/>
    <p:sldId id="272" r:id="rId26"/>
    <p:sldId id="274" r:id="rId27"/>
    <p:sldId id="275" r:id="rId28"/>
    <p:sldId id="319" r:id="rId29"/>
    <p:sldId id="321" r:id="rId30"/>
    <p:sldId id="327" r:id="rId31"/>
    <p:sldId id="313" r:id="rId32"/>
    <p:sldId id="314" r:id="rId33"/>
    <p:sldId id="315" r:id="rId34"/>
    <p:sldId id="316" r:id="rId35"/>
    <p:sldId id="312" r:id="rId36"/>
    <p:sldId id="307" r:id="rId37"/>
    <p:sldId id="310" r:id="rId38"/>
    <p:sldId id="323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64731-BA30-4331-AFD3-CFCB29D89A3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76846B5F-C5C8-4EDA-B4C5-28D8214702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C289CD8-FA91-4324-866C-40A5AB345CE5}" type="parTrans" cxnId="{D0B30571-CF84-40BE-8B7F-582E97648126}">
      <dgm:prSet/>
      <dgm:spPr/>
    </dgm:pt>
    <dgm:pt modelId="{4625DA3E-4F15-4D55-8FCE-28AB3CCFE3EB}" type="sibTrans" cxnId="{D0B30571-CF84-40BE-8B7F-582E97648126}">
      <dgm:prSet/>
      <dgm:spPr/>
    </dgm:pt>
    <dgm:pt modelId="{C8E8BE07-6B5A-477D-8545-2004781D7E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19752A31-FD1B-49EA-BC1D-4DF10AD06F17}" type="parTrans" cxnId="{59820375-6CEF-4EEC-8E05-287074000B82}">
      <dgm:prSet/>
      <dgm:spPr/>
      <dgm:t>
        <a:bodyPr/>
        <a:lstStyle/>
        <a:p>
          <a:endParaRPr lang="en-US"/>
        </a:p>
      </dgm:t>
    </dgm:pt>
    <dgm:pt modelId="{73938426-7F8A-4C6D-A7CA-763E1D54A405}" type="sibTrans" cxnId="{59820375-6CEF-4EEC-8E05-287074000B82}">
      <dgm:prSet/>
      <dgm:spPr/>
    </dgm:pt>
    <dgm:pt modelId="{31D2462B-E51C-43AE-B4CE-A7FF4D5EE0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CD12CC8B-C5D6-472E-8A03-9E5CFA14B92D}" type="parTrans" cxnId="{6AB9D8FC-5B1F-445C-B44F-EE3F058053BF}">
      <dgm:prSet/>
      <dgm:spPr/>
      <dgm:t>
        <a:bodyPr/>
        <a:lstStyle/>
        <a:p>
          <a:endParaRPr lang="en-US"/>
        </a:p>
      </dgm:t>
    </dgm:pt>
    <dgm:pt modelId="{DE865963-13E4-4D29-9ACA-8E3D88E4A943}" type="sibTrans" cxnId="{6AB9D8FC-5B1F-445C-B44F-EE3F058053BF}">
      <dgm:prSet/>
      <dgm:spPr/>
    </dgm:pt>
    <dgm:pt modelId="{B26678AF-DA11-4CEF-8E85-D2EB727B33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1862D1AB-8BC3-4F77-AA82-4A84637A2701}" type="parTrans" cxnId="{02857C14-C8D8-480E-A166-840E70E6F6AC}">
      <dgm:prSet/>
      <dgm:spPr/>
      <dgm:t>
        <a:bodyPr/>
        <a:lstStyle/>
        <a:p>
          <a:endParaRPr lang="en-US"/>
        </a:p>
      </dgm:t>
    </dgm:pt>
    <dgm:pt modelId="{442D0C29-3DF1-4FA8-AD07-8A577A0A79FF}" type="sibTrans" cxnId="{02857C14-C8D8-480E-A166-840E70E6F6AC}">
      <dgm:prSet/>
      <dgm:spPr/>
    </dgm:pt>
    <dgm:pt modelId="{1886B560-5BDB-4530-840D-A20814C589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FF0F2148-58F9-41C6-8A61-B32A0066606C}" type="parTrans" cxnId="{B1F38A26-60D2-4ECA-AA25-5A4931030C3F}">
      <dgm:prSet/>
      <dgm:spPr/>
      <dgm:t>
        <a:bodyPr/>
        <a:lstStyle/>
        <a:p>
          <a:endParaRPr lang="en-US"/>
        </a:p>
      </dgm:t>
    </dgm:pt>
    <dgm:pt modelId="{4E828AFC-A34F-4F30-BD51-D6756BD92E73}" type="sibTrans" cxnId="{B1F38A26-60D2-4ECA-AA25-5A4931030C3F}">
      <dgm:prSet/>
      <dgm:spPr/>
    </dgm:pt>
    <dgm:pt modelId="{14D3838F-D6F0-42A4-98A1-AE4F68F180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838EDAED-0FBF-4BB9-97E3-A4864E599B2D}" type="parTrans" cxnId="{CA5F1ECB-9577-40AD-95BE-DF831E3D7F6C}">
      <dgm:prSet/>
      <dgm:spPr/>
      <dgm:t>
        <a:bodyPr/>
        <a:lstStyle/>
        <a:p>
          <a:endParaRPr lang="en-US"/>
        </a:p>
      </dgm:t>
    </dgm:pt>
    <dgm:pt modelId="{3195C600-74F3-40D7-A387-23025443EB5D}" type="sibTrans" cxnId="{CA5F1ECB-9577-40AD-95BE-DF831E3D7F6C}">
      <dgm:prSet/>
      <dgm:spPr/>
    </dgm:pt>
    <dgm:pt modelId="{40E7C6F8-0A31-44EB-8BF9-8C78392E84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787116AF-758D-472C-9BC5-6B6F72112ADB}" type="parTrans" cxnId="{B0EAA6DB-B137-4D07-8027-4E8133E43DDD}">
      <dgm:prSet/>
      <dgm:spPr/>
      <dgm:t>
        <a:bodyPr/>
        <a:lstStyle/>
        <a:p>
          <a:endParaRPr lang="en-US"/>
        </a:p>
      </dgm:t>
    </dgm:pt>
    <dgm:pt modelId="{9F5E02A2-9C29-4912-B37D-C8D7626AE588}" type="sibTrans" cxnId="{B0EAA6DB-B137-4D07-8027-4E8133E43DDD}">
      <dgm:prSet/>
      <dgm:spPr/>
    </dgm:pt>
    <dgm:pt modelId="{915EA3B2-D695-49C6-8EB7-053743368814}" type="pres">
      <dgm:prSet presAssocID="{2C864731-BA30-4331-AFD3-CFCB29D89A3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E23EC0-A1C5-41F1-BF5D-8EBFE9199031}" type="pres">
      <dgm:prSet presAssocID="{76846B5F-C5C8-4EDA-B4C5-28D82147029C}" presName="centerShape" presStyleLbl="node0" presStyleIdx="0" presStyleCnt="1"/>
      <dgm:spPr/>
      <dgm:t>
        <a:bodyPr/>
        <a:lstStyle/>
        <a:p>
          <a:endParaRPr lang="en-US"/>
        </a:p>
      </dgm:t>
    </dgm:pt>
    <dgm:pt modelId="{8C939B20-16AC-4F03-A7AA-11C6639DBAE2}" type="pres">
      <dgm:prSet presAssocID="{19752A31-FD1B-49EA-BC1D-4DF10AD06F17}" presName="Name9" presStyleLbl="parChTrans1D2" presStyleIdx="0" presStyleCnt="6"/>
      <dgm:spPr/>
      <dgm:t>
        <a:bodyPr/>
        <a:lstStyle/>
        <a:p>
          <a:endParaRPr lang="en-US"/>
        </a:p>
      </dgm:t>
    </dgm:pt>
    <dgm:pt modelId="{74995AEE-9D1B-4FF6-8F91-B89B3A459C1C}" type="pres">
      <dgm:prSet presAssocID="{19752A31-FD1B-49EA-BC1D-4DF10AD06F1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3E8DFD8-1616-4052-B48E-61AD63224A74}" type="pres">
      <dgm:prSet presAssocID="{C8E8BE07-6B5A-477D-8545-2004781D7E8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D9675-F6A5-4EAE-933C-B0BB913F78A5}" type="pres">
      <dgm:prSet presAssocID="{CD12CC8B-C5D6-472E-8A03-9E5CFA14B92D}" presName="Name9" presStyleLbl="parChTrans1D2" presStyleIdx="1" presStyleCnt="6"/>
      <dgm:spPr/>
      <dgm:t>
        <a:bodyPr/>
        <a:lstStyle/>
        <a:p>
          <a:endParaRPr lang="en-US"/>
        </a:p>
      </dgm:t>
    </dgm:pt>
    <dgm:pt modelId="{DBED82E1-16E4-41D0-B9F7-35A67BF0FFF6}" type="pres">
      <dgm:prSet presAssocID="{CD12CC8B-C5D6-472E-8A03-9E5CFA14B92D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A2A559B-8C8C-4A88-A11E-D21CA6BD4770}" type="pres">
      <dgm:prSet presAssocID="{31D2462B-E51C-43AE-B4CE-A7FF4D5EE08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A9BB6-466C-40C4-B5E4-29B0C39EA4FE}" type="pres">
      <dgm:prSet presAssocID="{1862D1AB-8BC3-4F77-AA82-4A84637A2701}" presName="Name9" presStyleLbl="parChTrans1D2" presStyleIdx="2" presStyleCnt="6"/>
      <dgm:spPr/>
      <dgm:t>
        <a:bodyPr/>
        <a:lstStyle/>
        <a:p>
          <a:endParaRPr lang="en-US"/>
        </a:p>
      </dgm:t>
    </dgm:pt>
    <dgm:pt modelId="{9F7804AA-881A-4BC5-B206-CA45DC42E6C8}" type="pres">
      <dgm:prSet presAssocID="{1862D1AB-8BC3-4F77-AA82-4A84637A270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902D8EC-CE17-48C8-9BD0-FD0DFB27F893}" type="pres">
      <dgm:prSet presAssocID="{B26678AF-DA11-4CEF-8E85-D2EB727B334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BE4C6-8587-4172-BE52-B8E0C5831D6B}" type="pres">
      <dgm:prSet presAssocID="{FF0F2148-58F9-41C6-8A61-B32A0066606C}" presName="Name9" presStyleLbl="parChTrans1D2" presStyleIdx="3" presStyleCnt="6"/>
      <dgm:spPr/>
      <dgm:t>
        <a:bodyPr/>
        <a:lstStyle/>
        <a:p>
          <a:endParaRPr lang="en-US"/>
        </a:p>
      </dgm:t>
    </dgm:pt>
    <dgm:pt modelId="{4202569B-49B5-474E-93DF-3FD88F20858E}" type="pres">
      <dgm:prSet presAssocID="{FF0F2148-58F9-41C6-8A61-B32A0066606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A444486-6FD8-4FF0-A1BB-649CE7B672FD}" type="pres">
      <dgm:prSet presAssocID="{1886B560-5BDB-4530-840D-A20814C5893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28063-C5E0-420C-A39B-A8DE5DB8F591}" type="pres">
      <dgm:prSet presAssocID="{838EDAED-0FBF-4BB9-97E3-A4864E599B2D}" presName="Name9" presStyleLbl="parChTrans1D2" presStyleIdx="4" presStyleCnt="6"/>
      <dgm:spPr/>
      <dgm:t>
        <a:bodyPr/>
        <a:lstStyle/>
        <a:p>
          <a:endParaRPr lang="en-US"/>
        </a:p>
      </dgm:t>
    </dgm:pt>
    <dgm:pt modelId="{23561610-1AE0-4B5F-976D-23B8F6377D6C}" type="pres">
      <dgm:prSet presAssocID="{838EDAED-0FBF-4BB9-97E3-A4864E599B2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3989F643-CD8B-4E61-8679-E1C31E54FE52}" type="pres">
      <dgm:prSet presAssocID="{14D3838F-D6F0-42A4-98A1-AE4F68F1809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6862F-5588-4F6C-9ED1-835617726596}" type="pres">
      <dgm:prSet presAssocID="{787116AF-758D-472C-9BC5-6B6F72112ADB}" presName="Name9" presStyleLbl="parChTrans1D2" presStyleIdx="5" presStyleCnt="6"/>
      <dgm:spPr/>
      <dgm:t>
        <a:bodyPr/>
        <a:lstStyle/>
        <a:p>
          <a:endParaRPr lang="en-US"/>
        </a:p>
      </dgm:t>
    </dgm:pt>
    <dgm:pt modelId="{943A4DD5-546A-40B5-985D-B274878B09EF}" type="pres">
      <dgm:prSet presAssocID="{787116AF-758D-472C-9BC5-6B6F72112ADB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7812B82-08DA-4388-8A41-988E63514EDF}" type="pres">
      <dgm:prSet presAssocID="{40E7C6F8-0A31-44EB-8BF9-8C78392E84E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75B874-BC86-446D-9861-D1F8FE4D2309}" type="presOf" srcId="{787116AF-758D-472C-9BC5-6B6F72112ADB}" destId="{943A4DD5-546A-40B5-985D-B274878B09EF}" srcOrd="1" destOrd="0" presId="urn:microsoft.com/office/officeart/2005/8/layout/radial1"/>
    <dgm:cxn modelId="{59820375-6CEF-4EEC-8E05-287074000B82}" srcId="{76846B5F-C5C8-4EDA-B4C5-28D82147029C}" destId="{C8E8BE07-6B5A-477D-8545-2004781D7E8D}" srcOrd="0" destOrd="0" parTransId="{19752A31-FD1B-49EA-BC1D-4DF10AD06F17}" sibTransId="{73938426-7F8A-4C6D-A7CA-763E1D54A405}"/>
    <dgm:cxn modelId="{B1F38A26-60D2-4ECA-AA25-5A4931030C3F}" srcId="{76846B5F-C5C8-4EDA-B4C5-28D82147029C}" destId="{1886B560-5BDB-4530-840D-A20814C58937}" srcOrd="3" destOrd="0" parTransId="{FF0F2148-58F9-41C6-8A61-B32A0066606C}" sibTransId="{4E828AFC-A34F-4F30-BD51-D6756BD92E73}"/>
    <dgm:cxn modelId="{6D1A6040-0A42-452B-8E9B-18E261D8B128}" type="presOf" srcId="{76846B5F-C5C8-4EDA-B4C5-28D82147029C}" destId="{11E23EC0-A1C5-41F1-BF5D-8EBFE9199031}" srcOrd="0" destOrd="0" presId="urn:microsoft.com/office/officeart/2005/8/layout/radial1"/>
    <dgm:cxn modelId="{6554B2BE-B348-4DFD-925D-51B0FF03752B}" type="presOf" srcId="{CD12CC8B-C5D6-472E-8A03-9E5CFA14B92D}" destId="{DBED82E1-16E4-41D0-B9F7-35A67BF0FFF6}" srcOrd="1" destOrd="0" presId="urn:microsoft.com/office/officeart/2005/8/layout/radial1"/>
    <dgm:cxn modelId="{8865EF89-F914-4F2A-B55D-FA0285958063}" type="presOf" srcId="{C8E8BE07-6B5A-477D-8545-2004781D7E8D}" destId="{23E8DFD8-1616-4052-B48E-61AD63224A74}" srcOrd="0" destOrd="0" presId="urn:microsoft.com/office/officeart/2005/8/layout/radial1"/>
    <dgm:cxn modelId="{AF209E5B-9A6D-4EBF-9F33-66FB8E695659}" type="presOf" srcId="{19752A31-FD1B-49EA-BC1D-4DF10AD06F17}" destId="{74995AEE-9D1B-4FF6-8F91-B89B3A459C1C}" srcOrd="1" destOrd="0" presId="urn:microsoft.com/office/officeart/2005/8/layout/radial1"/>
    <dgm:cxn modelId="{D7933703-9C44-470C-AC8A-9791E49A92E3}" type="presOf" srcId="{19752A31-FD1B-49EA-BC1D-4DF10AD06F17}" destId="{8C939B20-16AC-4F03-A7AA-11C6639DBAE2}" srcOrd="0" destOrd="0" presId="urn:microsoft.com/office/officeart/2005/8/layout/radial1"/>
    <dgm:cxn modelId="{E19B25E6-A653-440F-9422-801BE18D896A}" type="presOf" srcId="{1886B560-5BDB-4530-840D-A20814C58937}" destId="{FA444486-6FD8-4FF0-A1BB-649CE7B672FD}" srcOrd="0" destOrd="0" presId="urn:microsoft.com/office/officeart/2005/8/layout/radial1"/>
    <dgm:cxn modelId="{A4F7DBA9-B29D-4CA5-B834-6E89B71EA485}" type="presOf" srcId="{787116AF-758D-472C-9BC5-6B6F72112ADB}" destId="{C316862F-5588-4F6C-9ED1-835617726596}" srcOrd="0" destOrd="0" presId="urn:microsoft.com/office/officeart/2005/8/layout/radial1"/>
    <dgm:cxn modelId="{6AB9D8FC-5B1F-445C-B44F-EE3F058053BF}" srcId="{76846B5F-C5C8-4EDA-B4C5-28D82147029C}" destId="{31D2462B-E51C-43AE-B4CE-A7FF4D5EE08F}" srcOrd="1" destOrd="0" parTransId="{CD12CC8B-C5D6-472E-8A03-9E5CFA14B92D}" sibTransId="{DE865963-13E4-4D29-9ACA-8E3D88E4A943}"/>
    <dgm:cxn modelId="{B3EF6D95-D68A-4AA1-9AE8-5E2090040ADF}" type="presOf" srcId="{40E7C6F8-0A31-44EB-8BF9-8C78392E84E8}" destId="{17812B82-08DA-4388-8A41-988E63514EDF}" srcOrd="0" destOrd="0" presId="urn:microsoft.com/office/officeart/2005/8/layout/radial1"/>
    <dgm:cxn modelId="{D0B30571-CF84-40BE-8B7F-582E97648126}" srcId="{2C864731-BA30-4331-AFD3-CFCB29D89A34}" destId="{76846B5F-C5C8-4EDA-B4C5-28D82147029C}" srcOrd="0" destOrd="0" parTransId="{4C289CD8-FA91-4324-866C-40A5AB345CE5}" sibTransId="{4625DA3E-4F15-4D55-8FCE-28AB3CCFE3EB}"/>
    <dgm:cxn modelId="{B0EAA6DB-B137-4D07-8027-4E8133E43DDD}" srcId="{76846B5F-C5C8-4EDA-B4C5-28D82147029C}" destId="{40E7C6F8-0A31-44EB-8BF9-8C78392E84E8}" srcOrd="5" destOrd="0" parTransId="{787116AF-758D-472C-9BC5-6B6F72112ADB}" sibTransId="{9F5E02A2-9C29-4912-B37D-C8D7626AE588}"/>
    <dgm:cxn modelId="{DB3A8428-9E75-41AB-B8AD-289A79F19191}" type="presOf" srcId="{838EDAED-0FBF-4BB9-97E3-A4864E599B2D}" destId="{9DE28063-C5E0-420C-A39B-A8DE5DB8F591}" srcOrd="0" destOrd="0" presId="urn:microsoft.com/office/officeart/2005/8/layout/radial1"/>
    <dgm:cxn modelId="{CA5F1ECB-9577-40AD-95BE-DF831E3D7F6C}" srcId="{76846B5F-C5C8-4EDA-B4C5-28D82147029C}" destId="{14D3838F-D6F0-42A4-98A1-AE4F68F18098}" srcOrd="4" destOrd="0" parTransId="{838EDAED-0FBF-4BB9-97E3-A4864E599B2D}" sibTransId="{3195C600-74F3-40D7-A387-23025443EB5D}"/>
    <dgm:cxn modelId="{C29613F5-DED5-431F-9793-8795D8144E84}" type="presOf" srcId="{838EDAED-0FBF-4BB9-97E3-A4864E599B2D}" destId="{23561610-1AE0-4B5F-976D-23B8F6377D6C}" srcOrd="1" destOrd="0" presId="urn:microsoft.com/office/officeart/2005/8/layout/radial1"/>
    <dgm:cxn modelId="{02857C14-C8D8-480E-A166-840E70E6F6AC}" srcId="{76846B5F-C5C8-4EDA-B4C5-28D82147029C}" destId="{B26678AF-DA11-4CEF-8E85-D2EB727B3344}" srcOrd="2" destOrd="0" parTransId="{1862D1AB-8BC3-4F77-AA82-4A84637A2701}" sibTransId="{442D0C29-3DF1-4FA8-AD07-8A577A0A79FF}"/>
    <dgm:cxn modelId="{01FE9993-9B8A-4076-8C8E-758D13E40D29}" type="presOf" srcId="{CD12CC8B-C5D6-472E-8A03-9E5CFA14B92D}" destId="{692D9675-F6A5-4EAE-933C-B0BB913F78A5}" srcOrd="0" destOrd="0" presId="urn:microsoft.com/office/officeart/2005/8/layout/radial1"/>
    <dgm:cxn modelId="{474300F7-6FA6-45A5-BF75-A1A8D253A8FD}" type="presOf" srcId="{B26678AF-DA11-4CEF-8E85-D2EB727B3344}" destId="{3902D8EC-CE17-48C8-9BD0-FD0DFB27F893}" srcOrd="0" destOrd="0" presId="urn:microsoft.com/office/officeart/2005/8/layout/radial1"/>
    <dgm:cxn modelId="{DD7385BD-F64C-4033-9F03-BB930B699468}" type="presOf" srcId="{31D2462B-E51C-43AE-B4CE-A7FF4D5EE08F}" destId="{7A2A559B-8C8C-4A88-A11E-D21CA6BD4770}" srcOrd="0" destOrd="0" presId="urn:microsoft.com/office/officeart/2005/8/layout/radial1"/>
    <dgm:cxn modelId="{1AC68C20-EBA3-4035-AFE7-A86CD6262982}" type="presOf" srcId="{1862D1AB-8BC3-4F77-AA82-4A84637A2701}" destId="{9F7804AA-881A-4BC5-B206-CA45DC42E6C8}" srcOrd="1" destOrd="0" presId="urn:microsoft.com/office/officeart/2005/8/layout/radial1"/>
    <dgm:cxn modelId="{CBACAD48-0141-44AD-87D1-D54588660D14}" type="presOf" srcId="{FF0F2148-58F9-41C6-8A61-B32A0066606C}" destId="{976BE4C6-8587-4172-BE52-B8E0C5831D6B}" srcOrd="0" destOrd="0" presId="urn:microsoft.com/office/officeart/2005/8/layout/radial1"/>
    <dgm:cxn modelId="{6FA1C84F-07DD-4548-BEA0-7BF0553F19EB}" type="presOf" srcId="{2C864731-BA30-4331-AFD3-CFCB29D89A34}" destId="{915EA3B2-D695-49C6-8EB7-053743368814}" srcOrd="0" destOrd="0" presId="urn:microsoft.com/office/officeart/2005/8/layout/radial1"/>
    <dgm:cxn modelId="{9F199605-5E00-4A06-9FB1-D859F203AD5A}" type="presOf" srcId="{14D3838F-D6F0-42A4-98A1-AE4F68F18098}" destId="{3989F643-CD8B-4E61-8679-E1C31E54FE52}" srcOrd="0" destOrd="0" presId="urn:microsoft.com/office/officeart/2005/8/layout/radial1"/>
    <dgm:cxn modelId="{9D467381-5F40-4575-BA89-EE65D62870C9}" type="presOf" srcId="{1862D1AB-8BC3-4F77-AA82-4A84637A2701}" destId="{CADA9BB6-466C-40C4-B5E4-29B0C39EA4FE}" srcOrd="0" destOrd="0" presId="urn:microsoft.com/office/officeart/2005/8/layout/radial1"/>
    <dgm:cxn modelId="{B791829A-AD80-464E-9B72-15AA4FC687F8}" type="presOf" srcId="{FF0F2148-58F9-41C6-8A61-B32A0066606C}" destId="{4202569B-49B5-474E-93DF-3FD88F20858E}" srcOrd="1" destOrd="0" presId="urn:microsoft.com/office/officeart/2005/8/layout/radial1"/>
    <dgm:cxn modelId="{B91D9588-87D3-4134-9DAB-5B4CD6A39E3F}" type="presParOf" srcId="{915EA3B2-D695-49C6-8EB7-053743368814}" destId="{11E23EC0-A1C5-41F1-BF5D-8EBFE9199031}" srcOrd="0" destOrd="0" presId="urn:microsoft.com/office/officeart/2005/8/layout/radial1"/>
    <dgm:cxn modelId="{F6A58140-0FE2-4178-B24B-7870F8369D6F}" type="presParOf" srcId="{915EA3B2-D695-49C6-8EB7-053743368814}" destId="{8C939B20-16AC-4F03-A7AA-11C6639DBAE2}" srcOrd="1" destOrd="0" presId="urn:microsoft.com/office/officeart/2005/8/layout/radial1"/>
    <dgm:cxn modelId="{5FAE549C-E7A0-4D95-AFEA-27B5E72DA986}" type="presParOf" srcId="{8C939B20-16AC-4F03-A7AA-11C6639DBAE2}" destId="{74995AEE-9D1B-4FF6-8F91-B89B3A459C1C}" srcOrd="0" destOrd="0" presId="urn:microsoft.com/office/officeart/2005/8/layout/radial1"/>
    <dgm:cxn modelId="{727489DB-9354-4B41-8CC3-3674E98D3107}" type="presParOf" srcId="{915EA3B2-D695-49C6-8EB7-053743368814}" destId="{23E8DFD8-1616-4052-B48E-61AD63224A74}" srcOrd="2" destOrd="0" presId="urn:microsoft.com/office/officeart/2005/8/layout/radial1"/>
    <dgm:cxn modelId="{AF4D6E21-9A3B-401D-A510-808D94E2DB13}" type="presParOf" srcId="{915EA3B2-D695-49C6-8EB7-053743368814}" destId="{692D9675-F6A5-4EAE-933C-B0BB913F78A5}" srcOrd="3" destOrd="0" presId="urn:microsoft.com/office/officeart/2005/8/layout/radial1"/>
    <dgm:cxn modelId="{5DCF780E-3A65-4964-808B-D4E8C0832368}" type="presParOf" srcId="{692D9675-F6A5-4EAE-933C-B0BB913F78A5}" destId="{DBED82E1-16E4-41D0-B9F7-35A67BF0FFF6}" srcOrd="0" destOrd="0" presId="urn:microsoft.com/office/officeart/2005/8/layout/radial1"/>
    <dgm:cxn modelId="{B7F8F7F0-AC7F-4DAC-9078-7AF3E8236D98}" type="presParOf" srcId="{915EA3B2-D695-49C6-8EB7-053743368814}" destId="{7A2A559B-8C8C-4A88-A11E-D21CA6BD4770}" srcOrd="4" destOrd="0" presId="urn:microsoft.com/office/officeart/2005/8/layout/radial1"/>
    <dgm:cxn modelId="{1630D87E-041C-48C9-8090-F61DA62231F3}" type="presParOf" srcId="{915EA3B2-D695-49C6-8EB7-053743368814}" destId="{CADA9BB6-466C-40C4-B5E4-29B0C39EA4FE}" srcOrd="5" destOrd="0" presId="urn:microsoft.com/office/officeart/2005/8/layout/radial1"/>
    <dgm:cxn modelId="{CF96D4EB-54CB-46DA-8744-FBCFAC7FFFB1}" type="presParOf" srcId="{CADA9BB6-466C-40C4-B5E4-29B0C39EA4FE}" destId="{9F7804AA-881A-4BC5-B206-CA45DC42E6C8}" srcOrd="0" destOrd="0" presId="urn:microsoft.com/office/officeart/2005/8/layout/radial1"/>
    <dgm:cxn modelId="{C2F905D7-3661-4EEA-A465-B24041BB0A3E}" type="presParOf" srcId="{915EA3B2-D695-49C6-8EB7-053743368814}" destId="{3902D8EC-CE17-48C8-9BD0-FD0DFB27F893}" srcOrd="6" destOrd="0" presId="urn:microsoft.com/office/officeart/2005/8/layout/radial1"/>
    <dgm:cxn modelId="{5199357A-783B-45F9-8F2E-B150F558C688}" type="presParOf" srcId="{915EA3B2-D695-49C6-8EB7-053743368814}" destId="{976BE4C6-8587-4172-BE52-B8E0C5831D6B}" srcOrd="7" destOrd="0" presId="urn:microsoft.com/office/officeart/2005/8/layout/radial1"/>
    <dgm:cxn modelId="{8CD79DA0-D65F-4293-BD7F-C9425FBCAC36}" type="presParOf" srcId="{976BE4C6-8587-4172-BE52-B8E0C5831D6B}" destId="{4202569B-49B5-474E-93DF-3FD88F20858E}" srcOrd="0" destOrd="0" presId="urn:microsoft.com/office/officeart/2005/8/layout/radial1"/>
    <dgm:cxn modelId="{356D96F7-1289-4B30-8550-26BC8414EE2D}" type="presParOf" srcId="{915EA3B2-D695-49C6-8EB7-053743368814}" destId="{FA444486-6FD8-4FF0-A1BB-649CE7B672FD}" srcOrd="8" destOrd="0" presId="urn:microsoft.com/office/officeart/2005/8/layout/radial1"/>
    <dgm:cxn modelId="{6BD951E8-CE56-431F-B807-7AC955C04CF0}" type="presParOf" srcId="{915EA3B2-D695-49C6-8EB7-053743368814}" destId="{9DE28063-C5E0-420C-A39B-A8DE5DB8F591}" srcOrd="9" destOrd="0" presId="urn:microsoft.com/office/officeart/2005/8/layout/radial1"/>
    <dgm:cxn modelId="{348C1692-7511-4F72-8414-E2C0E52B1519}" type="presParOf" srcId="{9DE28063-C5E0-420C-A39B-A8DE5DB8F591}" destId="{23561610-1AE0-4B5F-976D-23B8F6377D6C}" srcOrd="0" destOrd="0" presId="urn:microsoft.com/office/officeart/2005/8/layout/radial1"/>
    <dgm:cxn modelId="{1A172715-B6EE-49D6-9464-80D74FC0BE07}" type="presParOf" srcId="{915EA3B2-D695-49C6-8EB7-053743368814}" destId="{3989F643-CD8B-4E61-8679-E1C31E54FE52}" srcOrd="10" destOrd="0" presId="urn:microsoft.com/office/officeart/2005/8/layout/radial1"/>
    <dgm:cxn modelId="{8A766CEB-A1F7-407F-A4A1-CE606132A89B}" type="presParOf" srcId="{915EA3B2-D695-49C6-8EB7-053743368814}" destId="{C316862F-5588-4F6C-9ED1-835617726596}" srcOrd="11" destOrd="0" presId="urn:microsoft.com/office/officeart/2005/8/layout/radial1"/>
    <dgm:cxn modelId="{4E52C7B3-9C07-4304-BC95-AB2248FEF630}" type="presParOf" srcId="{C316862F-5588-4F6C-9ED1-835617726596}" destId="{943A4DD5-546A-40B5-985D-B274878B09EF}" srcOrd="0" destOrd="0" presId="urn:microsoft.com/office/officeart/2005/8/layout/radial1"/>
    <dgm:cxn modelId="{35F7BF1C-0F21-4C38-A355-BBB3EDF9B8D5}" type="presParOf" srcId="{915EA3B2-D695-49C6-8EB7-053743368814}" destId="{17812B82-08DA-4388-8A41-988E63514ED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4D73A-0DB8-4080-8B39-1AC3CEDA76A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790A7AB1-7EEC-4C6B-A77A-48FF65D7AF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DE30BB1-B039-49C9-BDAF-B15344F7C7ED}" type="parTrans" cxnId="{3C173459-8E4B-4E4B-A844-D4DDF2D5DBC0}">
      <dgm:prSet/>
      <dgm:spPr/>
    </dgm:pt>
    <dgm:pt modelId="{88136CEF-060A-497E-A983-606112BF2561}" type="sibTrans" cxnId="{3C173459-8E4B-4E4B-A844-D4DDF2D5DBC0}">
      <dgm:prSet/>
      <dgm:spPr/>
    </dgm:pt>
    <dgm:pt modelId="{BFFCD76B-CD50-460B-9200-198BDDD62C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5D514692-24EA-4F7A-96BF-7FFF2E62CC33}" type="parTrans" cxnId="{3E633B9A-FEE9-402E-BD6B-D0A5BB4F5887}">
      <dgm:prSet/>
      <dgm:spPr/>
      <dgm:t>
        <a:bodyPr/>
        <a:lstStyle/>
        <a:p>
          <a:endParaRPr lang="en-US"/>
        </a:p>
      </dgm:t>
    </dgm:pt>
    <dgm:pt modelId="{4418BAC8-A2D6-4CAF-B6BF-7D7E2D8BE67A}" type="sibTrans" cxnId="{3E633B9A-FEE9-402E-BD6B-D0A5BB4F5887}">
      <dgm:prSet/>
      <dgm:spPr/>
    </dgm:pt>
    <dgm:pt modelId="{935A612E-ED96-45CA-82CA-903FBF05C7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CEAFFEAB-4A58-4ABC-9146-E1D00D2E5231}" type="parTrans" cxnId="{85FA1528-8B44-4CAB-926A-D3845120B3F6}">
      <dgm:prSet/>
      <dgm:spPr/>
      <dgm:t>
        <a:bodyPr/>
        <a:lstStyle/>
        <a:p>
          <a:endParaRPr lang="en-US"/>
        </a:p>
      </dgm:t>
    </dgm:pt>
    <dgm:pt modelId="{3378F46C-FC58-45D5-B8AE-6CD9BF27645E}" type="sibTrans" cxnId="{85FA1528-8B44-4CAB-926A-D3845120B3F6}">
      <dgm:prSet/>
      <dgm:spPr/>
    </dgm:pt>
    <dgm:pt modelId="{5710E378-792B-4DCB-AC79-533C2C3DA8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72E44812-FACD-4990-A37D-F879A3FBCC89}" type="parTrans" cxnId="{C57AE767-CDB6-42B7-BD1E-2416A0649DD9}">
      <dgm:prSet/>
      <dgm:spPr/>
      <dgm:t>
        <a:bodyPr/>
        <a:lstStyle/>
        <a:p>
          <a:endParaRPr lang="en-US"/>
        </a:p>
      </dgm:t>
    </dgm:pt>
    <dgm:pt modelId="{D97B9ABE-D963-422E-A5B5-3D0A0D7AB864}" type="sibTrans" cxnId="{C57AE767-CDB6-42B7-BD1E-2416A0649DD9}">
      <dgm:prSet/>
      <dgm:spPr/>
    </dgm:pt>
    <dgm:pt modelId="{952D0483-DEC0-404B-ABCC-4C31CFD64D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E0FA5EAB-019A-45D5-8BDC-CC4439DC142F}" type="parTrans" cxnId="{91E966C5-D2AE-42C0-800C-3F535246DD84}">
      <dgm:prSet/>
      <dgm:spPr/>
      <dgm:t>
        <a:bodyPr/>
        <a:lstStyle/>
        <a:p>
          <a:endParaRPr lang="en-US"/>
        </a:p>
      </dgm:t>
    </dgm:pt>
    <dgm:pt modelId="{4AB4A605-58A2-4918-AD0B-2EF27299A895}" type="sibTrans" cxnId="{91E966C5-D2AE-42C0-800C-3F535246DD84}">
      <dgm:prSet/>
      <dgm:spPr/>
    </dgm:pt>
    <dgm:pt modelId="{B9573502-934C-4C78-AFEE-A79BA070B5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A5832ACC-6CFC-4B94-803B-051ED45A7890}" type="parTrans" cxnId="{2221A7A7-5C79-42C3-83A1-3F45D86FBA41}">
      <dgm:prSet/>
      <dgm:spPr/>
      <dgm:t>
        <a:bodyPr/>
        <a:lstStyle/>
        <a:p>
          <a:endParaRPr lang="en-US"/>
        </a:p>
      </dgm:t>
    </dgm:pt>
    <dgm:pt modelId="{F7379109-5FF4-4DA2-AB56-246AE220975E}" type="sibTrans" cxnId="{2221A7A7-5C79-42C3-83A1-3F45D86FBA41}">
      <dgm:prSet/>
      <dgm:spPr/>
    </dgm:pt>
    <dgm:pt modelId="{87BCBC2C-13B9-4A90-989C-A777F3FBDB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gm:t>
    </dgm:pt>
    <dgm:pt modelId="{16E58147-EF0D-4F04-A550-1E45E61F5155}" type="parTrans" cxnId="{9E668C7F-3F5A-4453-9468-A8112F548271}">
      <dgm:prSet/>
      <dgm:spPr/>
      <dgm:t>
        <a:bodyPr/>
        <a:lstStyle/>
        <a:p>
          <a:endParaRPr lang="en-US"/>
        </a:p>
      </dgm:t>
    </dgm:pt>
    <dgm:pt modelId="{84EC451C-3EB5-4CED-A314-3031EAC355EB}" type="sibTrans" cxnId="{9E668C7F-3F5A-4453-9468-A8112F548271}">
      <dgm:prSet/>
      <dgm:spPr/>
    </dgm:pt>
    <dgm:pt modelId="{E5FC5D20-C172-4440-8CE8-3840E0EFD03D}" type="pres">
      <dgm:prSet presAssocID="{2414D73A-0DB8-4080-8B39-1AC3CEDA76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133D05D-A3ED-4149-8FCF-7943AE6B275D}" type="pres">
      <dgm:prSet presAssocID="{790A7AB1-7EEC-4C6B-A77A-48FF65D7AF20}" presName="centerShape" presStyleLbl="node0" presStyleIdx="0" presStyleCnt="1"/>
      <dgm:spPr/>
      <dgm:t>
        <a:bodyPr/>
        <a:lstStyle/>
        <a:p>
          <a:endParaRPr lang="en-US"/>
        </a:p>
      </dgm:t>
    </dgm:pt>
    <dgm:pt modelId="{BBD97CBE-7CCE-4B55-8EC4-006DCF6045A2}" type="pres">
      <dgm:prSet presAssocID="{5D514692-24EA-4F7A-96BF-7FFF2E62CC33}" presName="Name9" presStyleLbl="parChTrans1D2" presStyleIdx="0" presStyleCnt="6"/>
      <dgm:spPr/>
      <dgm:t>
        <a:bodyPr/>
        <a:lstStyle/>
        <a:p>
          <a:endParaRPr lang="en-US"/>
        </a:p>
      </dgm:t>
    </dgm:pt>
    <dgm:pt modelId="{46AE2A38-7E55-4974-9556-8C4C49807B97}" type="pres">
      <dgm:prSet presAssocID="{5D514692-24EA-4F7A-96BF-7FFF2E62CC3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BABA73D-5658-4590-A668-066A988FEE6B}" type="pres">
      <dgm:prSet presAssocID="{BFFCD76B-CD50-460B-9200-198BDDD62C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BAB28-22B1-4B52-BAD9-21F111E9FBC4}" type="pres">
      <dgm:prSet presAssocID="{CEAFFEAB-4A58-4ABC-9146-E1D00D2E5231}" presName="Name9" presStyleLbl="parChTrans1D2" presStyleIdx="1" presStyleCnt="6"/>
      <dgm:spPr/>
      <dgm:t>
        <a:bodyPr/>
        <a:lstStyle/>
        <a:p>
          <a:endParaRPr lang="en-US"/>
        </a:p>
      </dgm:t>
    </dgm:pt>
    <dgm:pt modelId="{0EF35AEE-5106-4135-A975-38241529185C}" type="pres">
      <dgm:prSet presAssocID="{CEAFFEAB-4A58-4ABC-9146-E1D00D2E523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B21B86FF-2187-4AFE-9634-6D40F0061AB5}" type="pres">
      <dgm:prSet presAssocID="{935A612E-ED96-45CA-82CA-903FBF05C7A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72624-3BC6-40E7-938C-C2B771C902C3}" type="pres">
      <dgm:prSet presAssocID="{72E44812-FACD-4990-A37D-F879A3FBCC89}" presName="Name9" presStyleLbl="parChTrans1D2" presStyleIdx="2" presStyleCnt="6"/>
      <dgm:spPr/>
      <dgm:t>
        <a:bodyPr/>
        <a:lstStyle/>
        <a:p>
          <a:endParaRPr lang="en-US"/>
        </a:p>
      </dgm:t>
    </dgm:pt>
    <dgm:pt modelId="{CC40D7E5-4C28-4F41-BEF0-71C2E8E7BF61}" type="pres">
      <dgm:prSet presAssocID="{72E44812-FACD-4990-A37D-F879A3FBCC89}" presName="connTx" presStyleLbl="parChTrans1D2" presStyleIdx="2" presStyleCnt="6"/>
      <dgm:spPr/>
      <dgm:t>
        <a:bodyPr/>
        <a:lstStyle/>
        <a:p>
          <a:endParaRPr lang="en-US"/>
        </a:p>
      </dgm:t>
    </dgm:pt>
    <dgm:pt modelId="{E53357D7-56D6-4829-B1D6-9D993A99DC3E}" type="pres">
      <dgm:prSet presAssocID="{5710E378-792B-4DCB-AC79-533C2C3DA85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C6854-7C74-48B5-BDF7-3AA7D8AF31E4}" type="pres">
      <dgm:prSet presAssocID="{E0FA5EAB-019A-45D5-8BDC-CC4439DC142F}" presName="Name9" presStyleLbl="parChTrans1D2" presStyleIdx="3" presStyleCnt="6"/>
      <dgm:spPr/>
      <dgm:t>
        <a:bodyPr/>
        <a:lstStyle/>
        <a:p>
          <a:endParaRPr lang="en-US"/>
        </a:p>
      </dgm:t>
    </dgm:pt>
    <dgm:pt modelId="{D1FF20BE-E21D-4AA0-8B87-BFBABC2B4FF1}" type="pres">
      <dgm:prSet presAssocID="{E0FA5EAB-019A-45D5-8BDC-CC4439DC142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71C7D87-D0B8-4100-9C5E-9A84BD222CB8}" type="pres">
      <dgm:prSet presAssocID="{952D0483-DEC0-404B-ABCC-4C31CFD64D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50FE-F544-46AA-A546-9F2C09F17C52}" type="pres">
      <dgm:prSet presAssocID="{A5832ACC-6CFC-4B94-803B-051ED45A7890}" presName="Name9" presStyleLbl="parChTrans1D2" presStyleIdx="4" presStyleCnt="6"/>
      <dgm:spPr/>
      <dgm:t>
        <a:bodyPr/>
        <a:lstStyle/>
        <a:p>
          <a:endParaRPr lang="en-US"/>
        </a:p>
      </dgm:t>
    </dgm:pt>
    <dgm:pt modelId="{B55EE482-36D4-4836-9FC6-C0817C80FE8E}" type="pres">
      <dgm:prSet presAssocID="{A5832ACC-6CFC-4B94-803B-051ED45A789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CA80043-1FDA-46B8-9214-6DF5A6BA8430}" type="pres">
      <dgm:prSet presAssocID="{B9573502-934C-4C78-AFEE-A79BA070B5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7AF63-B7A5-4841-B911-0784712F289E}" type="pres">
      <dgm:prSet presAssocID="{16E58147-EF0D-4F04-A550-1E45E61F5155}" presName="Name9" presStyleLbl="parChTrans1D2" presStyleIdx="5" presStyleCnt="6"/>
      <dgm:spPr/>
      <dgm:t>
        <a:bodyPr/>
        <a:lstStyle/>
        <a:p>
          <a:endParaRPr lang="en-US"/>
        </a:p>
      </dgm:t>
    </dgm:pt>
    <dgm:pt modelId="{DD4B42C1-2E71-4005-B64A-F3A246D19AE4}" type="pres">
      <dgm:prSet presAssocID="{16E58147-EF0D-4F04-A550-1E45E61F5155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420B732-FF76-4A2D-8270-F44F5C770F7D}" type="pres">
      <dgm:prSet presAssocID="{87BCBC2C-13B9-4A90-989C-A777F3FBDB6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193D1F-F57D-437B-8CD8-9951A46C79D4}" type="presOf" srcId="{CEAFFEAB-4A58-4ABC-9146-E1D00D2E5231}" destId="{0EF35AEE-5106-4135-A975-38241529185C}" srcOrd="1" destOrd="0" presId="urn:microsoft.com/office/officeart/2005/8/layout/radial1"/>
    <dgm:cxn modelId="{344A348D-C399-4B54-AB48-5B5248D1201F}" type="presOf" srcId="{CEAFFEAB-4A58-4ABC-9146-E1D00D2E5231}" destId="{FA0BAB28-22B1-4B52-BAD9-21F111E9FBC4}" srcOrd="0" destOrd="0" presId="urn:microsoft.com/office/officeart/2005/8/layout/radial1"/>
    <dgm:cxn modelId="{2C8134E3-3BFA-49E6-9A3A-1394848F1ED3}" type="presOf" srcId="{A5832ACC-6CFC-4B94-803B-051ED45A7890}" destId="{B55EE482-36D4-4836-9FC6-C0817C80FE8E}" srcOrd="1" destOrd="0" presId="urn:microsoft.com/office/officeart/2005/8/layout/radial1"/>
    <dgm:cxn modelId="{92653992-7C7E-4CFC-8DD2-07FCD2C12565}" type="presOf" srcId="{BFFCD76B-CD50-460B-9200-198BDDD62C95}" destId="{7BABA73D-5658-4590-A668-066A988FEE6B}" srcOrd="0" destOrd="0" presId="urn:microsoft.com/office/officeart/2005/8/layout/radial1"/>
    <dgm:cxn modelId="{8398C25C-3D24-4ED7-9BA8-0D00734D5919}" type="presOf" srcId="{5D514692-24EA-4F7A-96BF-7FFF2E62CC33}" destId="{46AE2A38-7E55-4974-9556-8C4C49807B97}" srcOrd="1" destOrd="0" presId="urn:microsoft.com/office/officeart/2005/8/layout/radial1"/>
    <dgm:cxn modelId="{17DC4141-58FC-493D-914D-CB3B53115D5D}" type="presOf" srcId="{2414D73A-0DB8-4080-8B39-1AC3CEDA76AB}" destId="{E5FC5D20-C172-4440-8CE8-3840E0EFD03D}" srcOrd="0" destOrd="0" presId="urn:microsoft.com/office/officeart/2005/8/layout/radial1"/>
    <dgm:cxn modelId="{F17D57B4-2C2E-4363-847D-9FC7FEB7B190}" type="presOf" srcId="{935A612E-ED96-45CA-82CA-903FBF05C7A3}" destId="{B21B86FF-2187-4AFE-9634-6D40F0061AB5}" srcOrd="0" destOrd="0" presId="urn:microsoft.com/office/officeart/2005/8/layout/radial1"/>
    <dgm:cxn modelId="{3AAB8C8E-46B9-4010-B768-B00534E45B29}" type="presOf" srcId="{16E58147-EF0D-4F04-A550-1E45E61F5155}" destId="{DD4B42C1-2E71-4005-B64A-F3A246D19AE4}" srcOrd="1" destOrd="0" presId="urn:microsoft.com/office/officeart/2005/8/layout/radial1"/>
    <dgm:cxn modelId="{C57AE767-CDB6-42B7-BD1E-2416A0649DD9}" srcId="{790A7AB1-7EEC-4C6B-A77A-48FF65D7AF20}" destId="{5710E378-792B-4DCB-AC79-533C2C3DA85E}" srcOrd="2" destOrd="0" parTransId="{72E44812-FACD-4990-A37D-F879A3FBCC89}" sibTransId="{D97B9ABE-D963-422E-A5B5-3D0A0D7AB864}"/>
    <dgm:cxn modelId="{E6EA0222-62B0-44C1-854F-EF11C893F9B5}" type="presOf" srcId="{E0FA5EAB-019A-45D5-8BDC-CC4439DC142F}" destId="{D1FF20BE-E21D-4AA0-8B87-BFBABC2B4FF1}" srcOrd="1" destOrd="0" presId="urn:microsoft.com/office/officeart/2005/8/layout/radial1"/>
    <dgm:cxn modelId="{85FA1528-8B44-4CAB-926A-D3845120B3F6}" srcId="{790A7AB1-7EEC-4C6B-A77A-48FF65D7AF20}" destId="{935A612E-ED96-45CA-82CA-903FBF05C7A3}" srcOrd="1" destOrd="0" parTransId="{CEAFFEAB-4A58-4ABC-9146-E1D00D2E5231}" sibTransId="{3378F46C-FC58-45D5-B8AE-6CD9BF27645E}"/>
    <dgm:cxn modelId="{9CFB204C-9B6A-46B0-992B-5ADC1A3BEF41}" type="presOf" srcId="{72E44812-FACD-4990-A37D-F879A3FBCC89}" destId="{80372624-3BC6-40E7-938C-C2B771C902C3}" srcOrd="0" destOrd="0" presId="urn:microsoft.com/office/officeart/2005/8/layout/radial1"/>
    <dgm:cxn modelId="{537D7D32-A7CD-4E3B-B751-E886F767BD58}" type="presOf" srcId="{790A7AB1-7EEC-4C6B-A77A-48FF65D7AF20}" destId="{7133D05D-A3ED-4149-8FCF-7943AE6B275D}" srcOrd="0" destOrd="0" presId="urn:microsoft.com/office/officeart/2005/8/layout/radial1"/>
    <dgm:cxn modelId="{F6132DB8-6CA1-49A8-B3A5-0D9AD4FE8C6E}" type="presOf" srcId="{16E58147-EF0D-4F04-A550-1E45E61F5155}" destId="{E977AF63-B7A5-4841-B911-0784712F289E}" srcOrd="0" destOrd="0" presId="urn:microsoft.com/office/officeart/2005/8/layout/radial1"/>
    <dgm:cxn modelId="{28A13F49-CCF8-4159-B7AE-EE1D1BBD3B43}" type="presOf" srcId="{A5832ACC-6CFC-4B94-803B-051ED45A7890}" destId="{7D3E50FE-F544-46AA-A546-9F2C09F17C52}" srcOrd="0" destOrd="0" presId="urn:microsoft.com/office/officeart/2005/8/layout/radial1"/>
    <dgm:cxn modelId="{2221A7A7-5C79-42C3-83A1-3F45D86FBA41}" srcId="{790A7AB1-7EEC-4C6B-A77A-48FF65D7AF20}" destId="{B9573502-934C-4C78-AFEE-A79BA070B516}" srcOrd="4" destOrd="0" parTransId="{A5832ACC-6CFC-4B94-803B-051ED45A7890}" sibTransId="{F7379109-5FF4-4DA2-AB56-246AE220975E}"/>
    <dgm:cxn modelId="{91C163DD-5BD8-4E18-9160-50C7319FEAED}" type="presOf" srcId="{E0FA5EAB-019A-45D5-8BDC-CC4439DC142F}" destId="{9FDC6854-7C74-48B5-BDF7-3AA7D8AF31E4}" srcOrd="0" destOrd="0" presId="urn:microsoft.com/office/officeart/2005/8/layout/radial1"/>
    <dgm:cxn modelId="{8111FE7D-1C47-4E0A-97A9-639A88CF2FB2}" type="presOf" srcId="{B9573502-934C-4C78-AFEE-A79BA070B516}" destId="{ACA80043-1FDA-46B8-9214-6DF5A6BA8430}" srcOrd="0" destOrd="0" presId="urn:microsoft.com/office/officeart/2005/8/layout/radial1"/>
    <dgm:cxn modelId="{8ED3C187-E4F4-4D1C-89C9-A2BF10D4FF21}" type="presOf" srcId="{72E44812-FACD-4990-A37D-F879A3FBCC89}" destId="{CC40D7E5-4C28-4F41-BEF0-71C2E8E7BF61}" srcOrd="1" destOrd="0" presId="urn:microsoft.com/office/officeart/2005/8/layout/radial1"/>
    <dgm:cxn modelId="{3E633B9A-FEE9-402E-BD6B-D0A5BB4F5887}" srcId="{790A7AB1-7EEC-4C6B-A77A-48FF65D7AF20}" destId="{BFFCD76B-CD50-460B-9200-198BDDD62C95}" srcOrd="0" destOrd="0" parTransId="{5D514692-24EA-4F7A-96BF-7FFF2E62CC33}" sibTransId="{4418BAC8-A2D6-4CAF-B6BF-7D7E2D8BE67A}"/>
    <dgm:cxn modelId="{3C173459-8E4B-4E4B-A844-D4DDF2D5DBC0}" srcId="{2414D73A-0DB8-4080-8B39-1AC3CEDA76AB}" destId="{790A7AB1-7EEC-4C6B-A77A-48FF65D7AF20}" srcOrd="0" destOrd="0" parTransId="{1DE30BB1-B039-49C9-BDAF-B15344F7C7ED}" sibTransId="{88136CEF-060A-497E-A983-606112BF2561}"/>
    <dgm:cxn modelId="{8F11D17A-A810-4182-85F9-7B29800E1603}" type="presOf" srcId="{952D0483-DEC0-404B-ABCC-4C31CFD64D0B}" destId="{571C7D87-D0B8-4100-9C5E-9A84BD222CB8}" srcOrd="0" destOrd="0" presId="urn:microsoft.com/office/officeart/2005/8/layout/radial1"/>
    <dgm:cxn modelId="{06601F4E-8CB1-4011-B4B5-C46A3FADD7C0}" type="presOf" srcId="{5710E378-792B-4DCB-AC79-533C2C3DA85E}" destId="{E53357D7-56D6-4829-B1D6-9D993A99DC3E}" srcOrd="0" destOrd="0" presId="urn:microsoft.com/office/officeart/2005/8/layout/radial1"/>
    <dgm:cxn modelId="{91E966C5-D2AE-42C0-800C-3F535246DD84}" srcId="{790A7AB1-7EEC-4C6B-A77A-48FF65D7AF20}" destId="{952D0483-DEC0-404B-ABCC-4C31CFD64D0B}" srcOrd="3" destOrd="0" parTransId="{E0FA5EAB-019A-45D5-8BDC-CC4439DC142F}" sibTransId="{4AB4A605-58A2-4918-AD0B-2EF27299A895}"/>
    <dgm:cxn modelId="{57FEDDA1-3FFC-4146-9C57-D594000DC333}" type="presOf" srcId="{87BCBC2C-13B9-4A90-989C-A777F3FBDB6D}" destId="{1420B732-FF76-4A2D-8270-F44F5C770F7D}" srcOrd="0" destOrd="0" presId="urn:microsoft.com/office/officeart/2005/8/layout/radial1"/>
    <dgm:cxn modelId="{56111CD6-F7FE-40AF-BA6F-46E0BDE6925C}" type="presOf" srcId="{5D514692-24EA-4F7A-96BF-7FFF2E62CC33}" destId="{BBD97CBE-7CCE-4B55-8EC4-006DCF6045A2}" srcOrd="0" destOrd="0" presId="urn:microsoft.com/office/officeart/2005/8/layout/radial1"/>
    <dgm:cxn modelId="{9E668C7F-3F5A-4453-9468-A8112F548271}" srcId="{790A7AB1-7EEC-4C6B-A77A-48FF65D7AF20}" destId="{87BCBC2C-13B9-4A90-989C-A777F3FBDB6D}" srcOrd="5" destOrd="0" parTransId="{16E58147-EF0D-4F04-A550-1E45E61F5155}" sibTransId="{84EC451C-3EB5-4CED-A314-3031EAC355EB}"/>
    <dgm:cxn modelId="{99980872-4BA8-40E2-B168-4771711C73E6}" type="presParOf" srcId="{E5FC5D20-C172-4440-8CE8-3840E0EFD03D}" destId="{7133D05D-A3ED-4149-8FCF-7943AE6B275D}" srcOrd="0" destOrd="0" presId="urn:microsoft.com/office/officeart/2005/8/layout/radial1"/>
    <dgm:cxn modelId="{0C285E01-1535-4BF5-9B0B-4FCA203996BF}" type="presParOf" srcId="{E5FC5D20-C172-4440-8CE8-3840E0EFD03D}" destId="{BBD97CBE-7CCE-4B55-8EC4-006DCF6045A2}" srcOrd="1" destOrd="0" presId="urn:microsoft.com/office/officeart/2005/8/layout/radial1"/>
    <dgm:cxn modelId="{79136525-A55F-465E-90C5-B2056ADAA05D}" type="presParOf" srcId="{BBD97CBE-7CCE-4B55-8EC4-006DCF6045A2}" destId="{46AE2A38-7E55-4974-9556-8C4C49807B97}" srcOrd="0" destOrd="0" presId="urn:microsoft.com/office/officeart/2005/8/layout/radial1"/>
    <dgm:cxn modelId="{D0FFC719-B311-4C4C-80A9-CC42248D7630}" type="presParOf" srcId="{E5FC5D20-C172-4440-8CE8-3840E0EFD03D}" destId="{7BABA73D-5658-4590-A668-066A988FEE6B}" srcOrd="2" destOrd="0" presId="urn:microsoft.com/office/officeart/2005/8/layout/radial1"/>
    <dgm:cxn modelId="{CB5A084A-CFE8-4342-95F7-FCBF7BE26B71}" type="presParOf" srcId="{E5FC5D20-C172-4440-8CE8-3840E0EFD03D}" destId="{FA0BAB28-22B1-4B52-BAD9-21F111E9FBC4}" srcOrd="3" destOrd="0" presId="urn:microsoft.com/office/officeart/2005/8/layout/radial1"/>
    <dgm:cxn modelId="{ED69343C-06B7-4B5C-AEEC-3D8B591BC6BB}" type="presParOf" srcId="{FA0BAB28-22B1-4B52-BAD9-21F111E9FBC4}" destId="{0EF35AEE-5106-4135-A975-38241529185C}" srcOrd="0" destOrd="0" presId="urn:microsoft.com/office/officeart/2005/8/layout/radial1"/>
    <dgm:cxn modelId="{C919A4C1-E41F-41FD-8020-A73398B9A50B}" type="presParOf" srcId="{E5FC5D20-C172-4440-8CE8-3840E0EFD03D}" destId="{B21B86FF-2187-4AFE-9634-6D40F0061AB5}" srcOrd="4" destOrd="0" presId="urn:microsoft.com/office/officeart/2005/8/layout/radial1"/>
    <dgm:cxn modelId="{3A61BF3A-EB36-47C7-A708-B9CDBFDAC3F2}" type="presParOf" srcId="{E5FC5D20-C172-4440-8CE8-3840E0EFD03D}" destId="{80372624-3BC6-40E7-938C-C2B771C902C3}" srcOrd="5" destOrd="0" presId="urn:microsoft.com/office/officeart/2005/8/layout/radial1"/>
    <dgm:cxn modelId="{CA4F2EA9-B896-4F51-90B2-94A45EA8BF40}" type="presParOf" srcId="{80372624-3BC6-40E7-938C-C2B771C902C3}" destId="{CC40D7E5-4C28-4F41-BEF0-71C2E8E7BF61}" srcOrd="0" destOrd="0" presId="urn:microsoft.com/office/officeart/2005/8/layout/radial1"/>
    <dgm:cxn modelId="{A2F200FF-9E45-41E4-BF14-7E839B4F5A17}" type="presParOf" srcId="{E5FC5D20-C172-4440-8CE8-3840E0EFD03D}" destId="{E53357D7-56D6-4829-B1D6-9D993A99DC3E}" srcOrd="6" destOrd="0" presId="urn:microsoft.com/office/officeart/2005/8/layout/radial1"/>
    <dgm:cxn modelId="{E105ECD0-93D3-4CD8-A0CF-AFC9CECA2ADD}" type="presParOf" srcId="{E5FC5D20-C172-4440-8CE8-3840E0EFD03D}" destId="{9FDC6854-7C74-48B5-BDF7-3AA7D8AF31E4}" srcOrd="7" destOrd="0" presId="urn:microsoft.com/office/officeart/2005/8/layout/radial1"/>
    <dgm:cxn modelId="{5582866A-F97F-4176-AEC1-459985B22100}" type="presParOf" srcId="{9FDC6854-7C74-48B5-BDF7-3AA7D8AF31E4}" destId="{D1FF20BE-E21D-4AA0-8B87-BFBABC2B4FF1}" srcOrd="0" destOrd="0" presId="urn:microsoft.com/office/officeart/2005/8/layout/radial1"/>
    <dgm:cxn modelId="{36A8FCDB-94C7-4818-B35A-4C6484A348D2}" type="presParOf" srcId="{E5FC5D20-C172-4440-8CE8-3840E0EFD03D}" destId="{571C7D87-D0B8-4100-9C5E-9A84BD222CB8}" srcOrd="8" destOrd="0" presId="urn:microsoft.com/office/officeart/2005/8/layout/radial1"/>
    <dgm:cxn modelId="{C6F6EFB1-7551-44DA-BCA4-9607047B672D}" type="presParOf" srcId="{E5FC5D20-C172-4440-8CE8-3840E0EFD03D}" destId="{7D3E50FE-F544-46AA-A546-9F2C09F17C52}" srcOrd="9" destOrd="0" presId="urn:microsoft.com/office/officeart/2005/8/layout/radial1"/>
    <dgm:cxn modelId="{1987ECAA-948A-4B0C-B4B0-9FABE0EB7F76}" type="presParOf" srcId="{7D3E50FE-F544-46AA-A546-9F2C09F17C52}" destId="{B55EE482-36D4-4836-9FC6-C0817C80FE8E}" srcOrd="0" destOrd="0" presId="urn:microsoft.com/office/officeart/2005/8/layout/radial1"/>
    <dgm:cxn modelId="{2558814F-0FB2-4160-823D-5C8EA1821B28}" type="presParOf" srcId="{E5FC5D20-C172-4440-8CE8-3840E0EFD03D}" destId="{ACA80043-1FDA-46B8-9214-6DF5A6BA8430}" srcOrd="10" destOrd="0" presId="urn:microsoft.com/office/officeart/2005/8/layout/radial1"/>
    <dgm:cxn modelId="{17F95044-7D6B-4C66-A0E6-1B9E10C9EBDB}" type="presParOf" srcId="{E5FC5D20-C172-4440-8CE8-3840E0EFD03D}" destId="{E977AF63-B7A5-4841-B911-0784712F289E}" srcOrd="11" destOrd="0" presId="urn:microsoft.com/office/officeart/2005/8/layout/radial1"/>
    <dgm:cxn modelId="{6A8CD924-D963-4994-8F88-EC245F28A80F}" type="presParOf" srcId="{E977AF63-B7A5-4841-B911-0784712F289E}" destId="{DD4B42C1-2E71-4005-B64A-F3A246D19AE4}" srcOrd="0" destOrd="0" presId="urn:microsoft.com/office/officeart/2005/8/layout/radial1"/>
    <dgm:cxn modelId="{CDA0CD16-EA4D-4B30-808F-0BF02E86B7B8}" type="presParOf" srcId="{E5FC5D20-C172-4440-8CE8-3840E0EFD03D}" destId="{1420B732-FF76-4A2D-8270-F44F5C770F7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23EC0-A1C5-41F1-BF5D-8EBFE9199031}">
      <dsp:nvSpPr>
        <dsp:cNvPr id="0" name=""/>
        <dsp:cNvSpPr/>
      </dsp:nvSpPr>
      <dsp:spPr>
        <a:xfrm>
          <a:off x="4199743" y="1862150"/>
          <a:ext cx="1430312" cy="14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409207" y="2071614"/>
        <a:ext cx="1011384" cy="1011384"/>
      </dsp:txXfrm>
    </dsp:sp>
    <dsp:sp modelId="{8C939B20-16AC-4F03-A7AA-11C6639DBAE2}">
      <dsp:nvSpPr>
        <dsp:cNvPr id="0" name=""/>
        <dsp:cNvSpPr/>
      </dsp:nvSpPr>
      <dsp:spPr>
        <a:xfrm rot="16200000">
          <a:off x="4699921" y="1634075"/>
          <a:ext cx="429957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429957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04151" y="1636422"/>
        <a:ext cx="21497" cy="21497"/>
      </dsp:txXfrm>
    </dsp:sp>
    <dsp:sp modelId="{23E8DFD8-1616-4052-B48E-61AD63224A74}">
      <dsp:nvSpPr>
        <dsp:cNvPr id="0" name=""/>
        <dsp:cNvSpPr/>
      </dsp:nvSpPr>
      <dsp:spPr>
        <a:xfrm>
          <a:off x="4199743" y="1880"/>
          <a:ext cx="1430312" cy="14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sp:txBody>
      <dsp:txXfrm>
        <a:off x="4409207" y="211344"/>
        <a:ext cx="1011384" cy="1011384"/>
      </dsp:txXfrm>
    </dsp:sp>
    <dsp:sp modelId="{692D9675-F6A5-4EAE-933C-B0BB913F78A5}">
      <dsp:nvSpPr>
        <dsp:cNvPr id="0" name=""/>
        <dsp:cNvSpPr/>
      </dsp:nvSpPr>
      <dsp:spPr>
        <a:xfrm rot="19800000">
          <a:off x="5505441" y="2099143"/>
          <a:ext cx="429957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429957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09671" y="2101490"/>
        <a:ext cx="21497" cy="21497"/>
      </dsp:txXfrm>
    </dsp:sp>
    <dsp:sp modelId="{7A2A559B-8C8C-4A88-A11E-D21CA6BD4770}">
      <dsp:nvSpPr>
        <dsp:cNvPr id="0" name=""/>
        <dsp:cNvSpPr/>
      </dsp:nvSpPr>
      <dsp:spPr>
        <a:xfrm>
          <a:off x="5810784" y="932015"/>
          <a:ext cx="1430312" cy="14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sp:txBody>
      <dsp:txXfrm>
        <a:off x="6020248" y="1141479"/>
        <a:ext cx="1011384" cy="1011384"/>
      </dsp:txXfrm>
    </dsp:sp>
    <dsp:sp modelId="{CADA9BB6-466C-40C4-B5E4-29B0C39EA4FE}">
      <dsp:nvSpPr>
        <dsp:cNvPr id="0" name=""/>
        <dsp:cNvSpPr/>
      </dsp:nvSpPr>
      <dsp:spPr>
        <a:xfrm rot="1800000">
          <a:off x="5505441" y="3029278"/>
          <a:ext cx="429957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429957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09671" y="3031625"/>
        <a:ext cx="21497" cy="21497"/>
      </dsp:txXfrm>
    </dsp:sp>
    <dsp:sp modelId="{3902D8EC-CE17-48C8-9BD0-FD0DFB27F893}">
      <dsp:nvSpPr>
        <dsp:cNvPr id="0" name=""/>
        <dsp:cNvSpPr/>
      </dsp:nvSpPr>
      <dsp:spPr>
        <a:xfrm>
          <a:off x="5810784" y="2792285"/>
          <a:ext cx="1430312" cy="14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sp:txBody>
      <dsp:txXfrm>
        <a:off x="6020248" y="3001749"/>
        <a:ext cx="1011384" cy="1011384"/>
      </dsp:txXfrm>
    </dsp:sp>
    <dsp:sp modelId="{976BE4C6-8587-4172-BE52-B8E0C5831D6B}">
      <dsp:nvSpPr>
        <dsp:cNvPr id="0" name=""/>
        <dsp:cNvSpPr/>
      </dsp:nvSpPr>
      <dsp:spPr>
        <a:xfrm rot="5400000">
          <a:off x="4699921" y="3494345"/>
          <a:ext cx="429957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429957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04151" y="3496692"/>
        <a:ext cx="21497" cy="21497"/>
      </dsp:txXfrm>
    </dsp:sp>
    <dsp:sp modelId="{FA444486-6FD8-4FF0-A1BB-649CE7B672FD}">
      <dsp:nvSpPr>
        <dsp:cNvPr id="0" name=""/>
        <dsp:cNvSpPr/>
      </dsp:nvSpPr>
      <dsp:spPr>
        <a:xfrm>
          <a:off x="4199743" y="3722420"/>
          <a:ext cx="1430312" cy="14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sp:txBody>
      <dsp:txXfrm>
        <a:off x="4409207" y="3931884"/>
        <a:ext cx="1011384" cy="1011384"/>
      </dsp:txXfrm>
    </dsp:sp>
    <dsp:sp modelId="{9DE28063-C5E0-420C-A39B-A8DE5DB8F591}">
      <dsp:nvSpPr>
        <dsp:cNvPr id="0" name=""/>
        <dsp:cNvSpPr/>
      </dsp:nvSpPr>
      <dsp:spPr>
        <a:xfrm rot="9000000">
          <a:off x="3894400" y="3029278"/>
          <a:ext cx="429957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429957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98630" y="3031625"/>
        <a:ext cx="21497" cy="21497"/>
      </dsp:txXfrm>
    </dsp:sp>
    <dsp:sp modelId="{3989F643-CD8B-4E61-8679-E1C31E54FE52}">
      <dsp:nvSpPr>
        <dsp:cNvPr id="0" name=""/>
        <dsp:cNvSpPr/>
      </dsp:nvSpPr>
      <dsp:spPr>
        <a:xfrm>
          <a:off x="2588702" y="2792285"/>
          <a:ext cx="1430312" cy="14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sp:txBody>
      <dsp:txXfrm>
        <a:off x="2798166" y="3001749"/>
        <a:ext cx="1011384" cy="1011384"/>
      </dsp:txXfrm>
    </dsp:sp>
    <dsp:sp modelId="{C316862F-5588-4F6C-9ED1-835617726596}">
      <dsp:nvSpPr>
        <dsp:cNvPr id="0" name=""/>
        <dsp:cNvSpPr/>
      </dsp:nvSpPr>
      <dsp:spPr>
        <a:xfrm rot="12600000">
          <a:off x="3894400" y="2099143"/>
          <a:ext cx="429957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429957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98630" y="2101490"/>
        <a:ext cx="21497" cy="21497"/>
      </dsp:txXfrm>
    </dsp:sp>
    <dsp:sp modelId="{17812B82-08DA-4388-8A41-988E63514EDF}">
      <dsp:nvSpPr>
        <dsp:cNvPr id="0" name=""/>
        <dsp:cNvSpPr/>
      </dsp:nvSpPr>
      <dsp:spPr>
        <a:xfrm>
          <a:off x="2588702" y="932015"/>
          <a:ext cx="1430312" cy="14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Governor</a:t>
          </a:r>
        </a:p>
      </dsp:txBody>
      <dsp:txXfrm>
        <a:off x="2798166" y="1141479"/>
        <a:ext cx="1011384" cy="1011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F78AB-959D-4950-BD5D-E7FD01EF3FF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9FEAE-9AEE-4E73-8D36-D381DA9D1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6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79EAC1-1E33-4C17-84B1-4BD9B0C2C9D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24A038-A45C-488A-91B5-A91256128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33567-5CD4-44EC-9F45-BE3637BDBDCF}" type="slidenum">
              <a:rPr lang="en-US" smtClean="0">
                <a:latin typeface="Times New Roman" charset="0"/>
              </a:rPr>
              <a:pPr/>
              <a:t>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8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7AE71-6EFA-4E0C-B3A7-E40D7639D6B6}" type="slidenum">
              <a:rPr lang="en-US" smtClean="0">
                <a:latin typeface="Times New Roman" charset="0"/>
              </a:rPr>
              <a:pPr/>
              <a:t>23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3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D5154-6A00-40AA-AB59-48DE1114122A}" type="slidenum">
              <a:rPr lang="en-US" smtClean="0">
                <a:latin typeface="Times New Roman" charset="0"/>
              </a:rPr>
              <a:pPr/>
              <a:t>24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2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1EDE3-5F5B-448D-8427-6F5EC71E0C62}" type="slidenum">
              <a:rPr lang="en-US" smtClean="0">
                <a:latin typeface="Times New Roman" charset="0"/>
              </a:rPr>
              <a:pPr/>
              <a:t>26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3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C4AB-3F40-419D-BCAC-00EFF741E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9105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CC72A4-F8D0-46C4-9A62-5D550A2AF2D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watch?v=esZm74Qo-qk&amp;feature=related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0"/>
            <a:ext cx="80772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Old English Text MT" pitchFamily="66" charset="0"/>
              </a:rPr>
              <a:t>Unit 4: The Middle Ages Day 1</a:t>
            </a:r>
            <a:endParaRPr lang="en-US" sz="3200" dirty="0">
              <a:latin typeface="Old English Tex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8077200" cy="1499616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Old English Text MT" pitchFamily="66" charset="0"/>
              </a:rPr>
              <a:t>The Middle Ages</a:t>
            </a:r>
            <a:endParaRPr lang="en-US" sz="8000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2595562" cy="2912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85800"/>
            <a:ext cx="3838575" cy="2484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Centralized Government (Roman Empire)</a:t>
            </a:r>
          </a:p>
        </p:txBody>
      </p:sp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0" y="1600200"/>
            <a:ext cx="9829800" cy="5154613"/>
            <a:chOff x="288" y="737"/>
            <a:chExt cx="5184" cy="2851"/>
          </a:xfrm>
        </p:grpSpPr>
        <p:graphicFrame>
          <p:nvGraphicFramePr>
            <p:cNvPr id="5" name="Diagram 4"/>
            <p:cNvGraphicFramePr/>
            <p:nvPr/>
          </p:nvGraphicFramePr>
          <p:xfrm>
            <a:off x="288" y="737"/>
            <a:ext cx="5184" cy="28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AutoShape 71"/>
            <p:cNvSpPr>
              <a:spLocks noChangeArrowheads="1"/>
            </p:cNvSpPr>
            <p:nvPr/>
          </p:nvSpPr>
          <p:spPr bwMode="auto">
            <a:xfrm rot="6222558">
              <a:off x="2616" y="1546"/>
              <a:ext cx="463" cy="280"/>
            </a:xfrm>
            <a:prstGeom prst="leftArrow">
              <a:avLst>
                <a:gd name="adj1" fmla="val 50000"/>
                <a:gd name="adj2" fmla="val 4133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$</a:t>
              </a:r>
            </a:p>
          </p:txBody>
        </p:sp>
        <p:sp>
          <p:nvSpPr>
            <p:cNvPr id="4" name="AutoShape 72"/>
            <p:cNvSpPr>
              <a:spLocks noChangeArrowheads="1"/>
            </p:cNvSpPr>
            <p:nvPr/>
          </p:nvSpPr>
          <p:spPr bwMode="auto">
            <a:xfrm rot="7843263">
              <a:off x="3294" y="1797"/>
              <a:ext cx="378" cy="281"/>
            </a:xfrm>
            <a:prstGeom prst="leftArrow">
              <a:avLst>
                <a:gd name="adj1" fmla="val 50000"/>
                <a:gd name="adj2" fmla="val 336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$</a:t>
              </a:r>
            </a:p>
          </p:txBody>
        </p:sp>
      </p:grpSp>
      <p:pic>
        <p:nvPicPr>
          <p:cNvPr id="1045" name="Picture 21" descr="crow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24263"/>
            <a:ext cx="1676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AutoShape 22"/>
          <p:cNvSpPr>
            <a:spLocks noChangeArrowheads="1"/>
          </p:cNvSpPr>
          <p:nvPr/>
        </p:nvSpPr>
        <p:spPr bwMode="auto">
          <a:xfrm rot="-2574784">
            <a:off x="3810000" y="4419600"/>
            <a:ext cx="684213" cy="533400"/>
          </a:xfrm>
          <a:prstGeom prst="leftArrow">
            <a:avLst>
              <a:gd name="adj1" fmla="val 50000"/>
              <a:gd name="adj2" fmla="val 32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$</a:t>
            </a:r>
          </a:p>
        </p:txBody>
      </p:sp>
      <p:sp>
        <p:nvSpPr>
          <p:cNvPr id="1047" name="AutoShape 73"/>
          <p:cNvSpPr>
            <a:spLocks noChangeArrowheads="1"/>
          </p:cNvSpPr>
          <p:nvPr/>
        </p:nvSpPr>
        <p:spPr bwMode="auto">
          <a:xfrm rot="1356661">
            <a:off x="3721100" y="3573463"/>
            <a:ext cx="684213" cy="533400"/>
          </a:xfrm>
          <a:prstGeom prst="leftArrow">
            <a:avLst>
              <a:gd name="adj1" fmla="val 50000"/>
              <a:gd name="adj2" fmla="val 32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$</a:t>
            </a:r>
          </a:p>
        </p:txBody>
      </p:sp>
      <p:sp>
        <p:nvSpPr>
          <p:cNvPr id="1048" name="AutoShape 74"/>
          <p:cNvSpPr>
            <a:spLocks noChangeArrowheads="1"/>
          </p:cNvSpPr>
          <p:nvPr/>
        </p:nvSpPr>
        <p:spPr bwMode="auto">
          <a:xfrm rot="-4993597">
            <a:off x="4572793" y="4799807"/>
            <a:ext cx="684213" cy="533400"/>
          </a:xfrm>
          <a:prstGeom prst="leftArrow">
            <a:avLst>
              <a:gd name="adj1" fmla="val 50000"/>
              <a:gd name="adj2" fmla="val 32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$</a:t>
            </a:r>
          </a:p>
        </p:txBody>
      </p:sp>
      <p:sp>
        <p:nvSpPr>
          <p:cNvPr id="1049" name="AutoShape 75"/>
          <p:cNvSpPr>
            <a:spLocks noChangeArrowheads="1"/>
          </p:cNvSpPr>
          <p:nvPr/>
        </p:nvSpPr>
        <p:spPr bwMode="auto">
          <a:xfrm rot="-8381635">
            <a:off x="5181600" y="4343400"/>
            <a:ext cx="684213" cy="533400"/>
          </a:xfrm>
          <a:prstGeom prst="leftArrow">
            <a:avLst>
              <a:gd name="adj1" fmla="val 50000"/>
              <a:gd name="adj2" fmla="val 32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4013502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u="sng" smtClean="0"/>
              <a:t>Decentralized Government (fall of the Roman Empire)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0" y="1600200"/>
          <a:ext cx="9829800" cy="515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67" name="Picture 18" descr="crow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1828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962400" y="3276600"/>
            <a:ext cx="19812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343400" y="2133600"/>
            <a:ext cx="1143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King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6019800" y="3048000"/>
            <a:ext cx="1143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King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6019800" y="4953000"/>
            <a:ext cx="1143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King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343400" y="5867400"/>
            <a:ext cx="1143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King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667000" y="3048000"/>
            <a:ext cx="1143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King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2667000" y="4876800"/>
            <a:ext cx="1143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King</a:t>
            </a:r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auto">
          <a:xfrm rot="5400000">
            <a:off x="4534693" y="2780507"/>
            <a:ext cx="684213" cy="609600"/>
          </a:xfrm>
          <a:prstGeom prst="leftArrow">
            <a:avLst>
              <a:gd name="adj1" fmla="val 50000"/>
              <a:gd name="adj2" fmla="val 28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$</a:t>
            </a:r>
          </a:p>
        </p:txBody>
      </p:sp>
      <p:sp>
        <p:nvSpPr>
          <p:cNvPr id="7199" name="AutoShape 31"/>
          <p:cNvSpPr>
            <a:spLocks noChangeArrowheads="1"/>
          </p:cNvSpPr>
          <p:nvPr/>
        </p:nvSpPr>
        <p:spPr bwMode="auto">
          <a:xfrm rot="1356661">
            <a:off x="3568700" y="3421063"/>
            <a:ext cx="684213" cy="533400"/>
          </a:xfrm>
          <a:prstGeom prst="leftArrow">
            <a:avLst>
              <a:gd name="adj1" fmla="val 50000"/>
              <a:gd name="adj2" fmla="val 32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$</a:t>
            </a:r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auto">
          <a:xfrm rot="-2301369">
            <a:off x="3657600" y="4495800"/>
            <a:ext cx="684213" cy="533400"/>
          </a:xfrm>
          <a:prstGeom prst="leftArrow">
            <a:avLst>
              <a:gd name="adj1" fmla="val 50000"/>
              <a:gd name="adj2" fmla="val 32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$</a:t>
            </a:r>
          </a:p>
        </p:txBody>
      </p:sp>
      <p:sp>
        <p:nvSpPr>
          <p:cNvPr id="7201" name="AutoShape 33"/>
          <p:cNvSpPr>
            <a:spLocks noChangeArrowheads="1"/>
          </p:cNvSpPr>
          <p:nvPr/>
        </p:nvSpPr>
        <p:spPr bwMode="auto">
          <a:xfrm rot="-5038526">
            <a:off x="4572793" y="5028407"/>
            <a:ext cx="684213" cy="533400"/>
          </a:xfrm>
          <a:prstGeom prst="leftArrow">
            <a:avLst>
              <a:gd name="adj1" fmla="val 50000"/>
              <a:gd name="adj2" fmla="val 32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$</a:t>
            </a:r>
          </a:p>
        </p:txBody>
      </p:sp>
      <p:sp>
        <p:nvSpPr>
          <p:cNvPr id="7202" name="AutoShape 34"/>
          <p:cNvSpPr>
            <a:spLocks noChangeArrowheads="1"/>
          </p:cNvSpPr>
          <p:nvPr/>
        </p:nvSpPr>
        <p:spPr bwMode="auto">
          <a:xfrm rot="-8990278">
            <a:off x="5486400" y="4419600"/>
            <a:ext cx="684213" cy="533400"/>
          </a:xfrm>
          <a:prstGeom prst="leftArrow">
            <a:avLst>
              <a:gd name="adj1" fmla="val 50000"/>
              <a:gd name="adj2" fmla="val 32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$</a:t>
            </a:r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 rot="9477124">
            <a:off x="5486400" y="3429000"/>
            <a:ext cx="684213" cy="533400"/>
          </a:xfrm>
          <a:prstGeom prst="leftArrow">
            <a:avLst>
              <a:gd name="adj1" fmla="val 50000"/>
              <a:gd name="adj2" fmla="val 32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4048884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/>
      <p:bldP spid="7188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0" grpId="0" animBg="1"/>
      <p:bldP spid="7201" grpId="0" animBg="1"/>
      <p:bldP spid="7202" grpId="0" animBg="1"/>
      <p:bldP spid="72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Centralized vs. decentralized governments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u="sng" smtClean="0"/>
              <a:t>Centralized Roman Government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Same laws</a:t>
            </a:r>
          </a:p>
          <a:p>
            <a:pPr eaLnBrk="1" hangingPunct="1"/>
            <a:r>
              <a:rPr lang="en-US" altLang="en-US" sz="2800" smtClean="0"/>
              <a:t>Same language</a:t>
            </a:r>
          </a:p>
          <a:p>
            <a:pPr eaLnBrk="1" hangingPunct="1"/>
            <a:r>
              <a:rPr lang="en-US" altLang="en-US" sz="2800" smtClean="0"/>
              <a:t>Same government</a:t>
            </a:r>
          </a:p>
          <a:p>
            <a:pPr eaLnBrk="1" hangingPunct="1"/>
            <a:r>
              <a:rPr lang="en-US" altLang="en-US" sz="2800" smtClean="0"/>
              <a:t>Central government paid governors directly</a:t>
            </a:r>
          </a:p>
          <a:p>
            <a:pPr eaLnBrk="1" hangingPunct="1"/>
            <a:r>
              <a:rPr lang="en-US" altLang="en-US" sz="2800" smtClean="0"/>
              <a:t>Same religion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9530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u="sng" smtClean="0"/>
              <a:t>Decentralized Government Middle Ages</a:t>
            </a:r>
          </a:p>
          <a:p>
            <a:pPr eaLnBrk="1" hangingPunct="1"/>
            <a:endParaRPr lang="en-US" altLang="en-US" sz="2800" u="sng" smtClean="0"/>
          </a:p>
          <a:p>
            <a:pPr eaLnBrk="1" hangingPunct="1"/>
            <a:r>
              <a:rPr lang="en-US" altLang="en-US" sz="2800" smtClean="0"/>
              <a:t>Different laws</a:t>
            </a:r>
          </a:p>
          <a:p>
            <a:pPr eaLnBrk="1" hangingPunct="1"/>
            <a:r>
              <a:rPr lang="en-US" altLang="en-US" sz="2800" smtClean="0"/>
              <a:t>Different languages</a:t>
            </a:r>
          </a:p>
          <a:p>
            <a:pPr eaLnBrk="1" hangingPunct="1"/>
            <a:r>
              <a:rPr lang="en-US" altLang="en-US" sz="2800" smtClean="0"/>
              <a:t>Different government</a:t>
            </a:r>
          </a:p>
          <a:p>
            <a:pPr eaLnBrk="1" hangingPunct="1"/>
            <a:r>
              <a:rPr lang="en-US" altLang="en-US" sz="2800" smtClean="0"/>
              <a:t>Local lords get paid from locals (self-sufficient)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Same religion</a:t>
            </a:r>
          </a:p>
          <a:p>
            <a:pPr eaLnBrk="1" hangingPunct="1"/>
            <a:endParaRPr lang="en-US" altLang="en-US" sz="2800" u="sng" smtClean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114800" y="1600200"/>
            <a:ext cx="0" cy="525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457200" y="2514600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81800" cy="536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2242310" cy="4959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Charlemagne Becomes Emperor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Pepin the short died in </a:t>
            </a:r>
            <a:r>
              <a:rPr lang="en-US" sz="2200" b="1" u="sng" dirty="0" smtClean="0"/>
              <a:t>768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Charles </a:t>
            </a:r>
            <a:r>
              <a:rPr lang="en-US" sz="2200" dirty="0" smtClean="0">
                <a:solidFill>
                  <a:schemeClr val="tx1"/>
                </a:solidFill>
              </a:rPr>
              <a:t>the Great</a:t>
            </a:r>
            <a:r>
              <a:rPr lang="en-US" sz="2200" dirty="0" smtClean="0"/>
              <a:t>, better known as Charlemagne takes over in 771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Imposing figure standing </a:t>
            </a:r>
            <a:r>
              <a:rPr lang="en-US" sz="2200" b="1" u="sng" dirty="0" smtClean="0"/>
              <a:t>6</a:t>
            </a:r>
            <a:r>
              <a:rPr lang="en-US" sz="2200" dirty="0" smtClean="0"/>
              <a:t> foot </a:t>
            </a:r>
            <a:r>
              <a:rPr lang="en-US" sz="2200" b="1" u="sng" dirty="0" smtClean="0"/>
              <a:t>4</a:t>
            </a:r>
            <a:r>
              <a:rPr lang="en-US" sz="2200" dirty="0" smtClean="0"/>
              <a:t> inches tall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4706471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514350" indent="-457200">
              <a:buFont typeface="+mj-lt"/>
              <a:buAutoNum type="alphaLcPeriod" startAt="4"/>
            </a:pPr>
            <a:r>
              <a:rPr lang="en-US" sz="2300" dirty="0" smtClean="0"/>
              <a:t>Charlemagne as King</a:t>
            </a:r>
            <a:endParaRPr lang="en-US" sz="19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1900" dirty="0" smtClean="0">
                <a:solidFill>
                  <a:schemeClr val="tx1"/>
                </a:solidFill>
              </a:rPr>
              <a:t>Was now the </a:t>
            </a:r>
            <a:r>
              <a:rPr lang="en-US" sz="1900" b="1" u="sng" dirty="0" smtClean="0">
                <a:solidFill>
                  <a:srgbClr val="FF0000"/>
                </a:solidFill>
              </a:rPr>
              <a:t>most powerful king in Western Europe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dirty="0" smtClean="0">
                <a:solidFill>
                  <a:schemeClr val="tx1"/>
                </a:solidFill>
              </a:rPr>
              <a:t>Charlemagne built an </a:t>
            </a:r>
            <a:r>
              <a:rPr lang="en-US" sz="1900" b="1" u="sng" dirty="0" smtClean="0">
                <a:solidFill>
                  <a:srgbClr val="FF0000"/>
                </a:solidFill>
              </a:rPr>
              <a:t>empire greater </a:t>
            </a:r>
            <a:r>
              <a:rPr lang="en-US" sz="1900" dirty="0" smtClean="0">
                <a:solidFill>
                  <a:schemeClr val="tx1"/>
                </a:solidFill>
              </a:rPr>
              <a:t>than any known </a:t>
            </a:r>
            <a:r>
              <a:rPr lang="en-US" sz="1900" b="1" u="sng" dirty="0" smtClean="0">
                <a:solidFill>
                  <a:srgbClr val="FF0000"/>
                </a:solidFill>
              </a:rPr>
              <a:t>since the Romans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dirty="0" smtClean="0">
                <a:solidFill>
                  <a:schemeClr val="tx1"/>
                </a:solidFill>
              </a:rPr>
              <a:t>His conquests against the Muslims to the south and east </a:t>
            </a:r>
            <a:r>
              <a:rPr lang="en-US" sz="1800" b="1" u="sng" dirty="0" smtClean="0">
                <a:solidFill>
                  <a:srgbClr val="FF0000"/>
                </a:solidFill>
              </a:rPr>
              <a:t>spread Christianity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b="1" u="sng" dirty="0" smtClean="0">
                <a:solidFill>
                  <a:srgbClr val="FF0000"/>
                </a:solidFill>
              </a:rPr>
              <a:t>united Western Europe</a:t>
            </a:r>
            <a:r>
              <a:rPr lang="en-US" sz="2000" dirty="0" smtClean="0">
                <a:solidFill>
                  <a:schemeClr val="tx1"/>
                </a:solidFill>
              </a:rPr>
              <a:t> for the first time since the Roman Empire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tx1"/>
                </a:solidFill>
              </a:rPr>
              <a:t>The empire became known as the </a:t>
            </a:r>
            <a:r>
              <a:rPr lang="en-US" sz="2000" b="1" u="sng" dirty="0" smtClean="0">
                <a:solidFill>
                  <a:srgbClr val="FF0000"/>
                </a:solidFill>
              </a:rPr>
              <a:t>Holy Roman Empire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tx1"/>
                </a:solidFill>
              </a:rPr>
              <a:t>Charlemagne strengthened his power by </a:t>
            </a:r>
            <a:r>
              <a:rPr lang="en-US" sz="2000" dirty="0" smtClean="0"/>
              <a:t>weakening power </a:t>
            </a:r>
            <a:r>
              <a:rPr lang="en-US" sz="2000" dirty="0" smtClean="0">
                <a:solidFill>
                  <a:schemeClr val="tx1"/>
                </a:solidFill>
              </a:rPr>
              <a:t>of the nobles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300" dirty="0" smtClean="0">
                <a:solidFill>
                  <a:schemeClr val="tx1"/>
                </a:solidFill>
              </a:rPr>
              <a:t>Sent out </a:t>
            </a:r>
            <a:r>
              <a:rPr lang="en-US" sz="2300" dirty="0" smtClean="0"/>
              <a:t>royal agents </a:t>
            </a:r>
            <a:r>
              <a:rPr lang="en-US" sz="2300" dirty="0" smtClean="0">
                <a:solidFill>
                  <a:schemeClr val="tx1"/>
                </a:solidFill>
              </a:rPr>
              <a:t>to check on powerful landowners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300" dirty="0" smtClean="0">
                <a:solidFill>
                  <a:schemeClr val="tx1"/>
                </a:solidFill>
              </a:rPr>
              <a:t>Regularly </a:t>
            </a:r>
            <a:r>
              <a:rPr lang="en-US" sz="2300" dirty="0" smtClean="0"/>
              <a:t>visited </a:t>
            </a:r>
            <a:r>
              <a:rPr lang="en-US" sz="2300" dirty="0" smtClean="0">
                <a:solidFill>
                  <a:schemeClr val="tx1"/>
                </a:solidFill>
              </a:rPr>
              <a:t>his kingdom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300" b="1" u="sng" dirty="0" smtClean="0">
                <a:solidFill>
                  <a:srgbClr val="FF0000"/>
                </a:solidFill>
              </a:rPr>
              <a:t>Encouraged learning</a:t>
            </a:r>
            <a:r>
              <a:rPr lang="en-US" sz="2300" dirty="0" smtClean="0">
                <a:solidFill>
                  <a:schemeClr val="tx1"/>
                </a:solidFill>
              </a:rPr>
              <a:t>- surrounded himself with scholars and opened new monasteries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4162"/>
            <a:ext cx="9372600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5"/>
            </a:pPr>
            <a:r>
              <a:rPr lang="en-US" sz="2000" dirty="0" smtClean="0">
                <a:solidFill>
                  <a:schemeClr val="tx1"/>
                </a:solidFill>
              </a:rPr>
              <a:t>In 800, he traveled to Rome to protect the pope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 the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pope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rewards Charlemagne by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crowning him emperor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This historic coronation showed that the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pope had more power than the king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Charlemagne </a:t>
            </a:r>
            <a:r>
              <a:rPr lang="en-US" sz="2000" dirty="0" smtClean="0">
                <a:sym typeface="Wingdings" pitchFamily="2" charset="2"/>
              </a:rPr>
              <a:t>died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in 814, his grand sons split up the kingdom- bad idea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Carolingian </a:t>
            </a:r>
            <a:r>
              <a:rPr lang="en-US" sz="2000" dirty="0" smtClean="0">
                <a:sym typeface="Wingdings" pitchFamily="2" charset="2"/>
              </a:rPr>
              <a:t>kings lost power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and authority broke down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This lead to the rise of </a:t>
            </a:r>
            <a:r>
              <a:rPr lang="en-US" sz="2000" dirty="0" smtClean="0">
                <a:sym typeface="Wingdings" pitchFamily="2" charset="2"/>
              </a:rPr>
              <a:t>feudalism</a:t>
            </a:r>
          </a:p>
          <a:p>
            <a:pPr marL="971550" lvl="1" indent="-514350">
              <a:buFont typeface="+mj-lt"/>
              <a:buAutoNum type="alphaLcPeriod" startAt="5"/>
            </a:pPr>
            <a:endParaRPr lang="en-US" sz="2000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sz="2000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2000" dirty="0" smtClean="0">
                <a:sym typeface="Wingdings" pitchFamily="2" charset="2"/>
              </a:rPr>
              <a:t>Read:  Charlemagne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77" y="1447800"/>
            <a:ext cx="8952123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u="sng" dirty="0" smtClean="0"/>
              <a:t>Objective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b="1" dirty="0"/>
              <a:t>Explain what factors led to the Middle Ages and the development of feudalism.</a:t>
            </a:r>
          </a:p>
          <a:p>
            <a:pPr lvl="1"/>
            <a:endParaRPr lang="en-US" sz="2400" b="1" dirty="0" smtClean="0"/>
          </a:p>
          <a:p>
            <a:pPr lvl="1"/>
            <a:endParaRPr lang="en-US" sz="2400" b="1" dirty="0" smtClean="0"/>
          </a:p>
          <a:p>
            <a:r>
              <a:rPr lang="en-US" sz="2400" b="1" u="sng" dirty="0" smtClean="0"/>
              <a:t>Warm-Up Question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b="1" dirty="0" smtClean="0"/>
              <a:t>Read Charlemagne.  Answer questions 1-3</a:t>
            </a:r>
            <a:endParaRPr lang="en-US" sz="2400" b="1" dirty="0" smtClean="0"/>
          </a:p>
          <a:p>
            <a:pPr lvl="1"/>
            <a:endParaRPr lang="en-US" sz="2400" b="1" dirty="0" smtClean="0"/>
          </a:p>
          <a:p>
            <a:r>
              <a:rPr lang="en-US" sz="2000" b="1" u="sng" dirty="0" smtClean="0"/>
              <a:t>Agenda: </a:t>
            </a: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PPT/Notes</a:t>
            </a:r>
            <a:r>
              <a:rPr lang="en-US" sz="2000" b="1" dirty="0" smtClean="0">
                <a:solidFill>
                  <a:srgbClr val="C00000"/>
                </a:solidFill>
              </a:rPr>
              <a:t>:  The Feudal System and The Manor</a:t>
            </a: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Simulation</a:t>
            </a:r>
            <a:r>
              <a:rPr lang="en-US" sz="2000" b="1" dirty="0" smtClean="0">
                <a:solidFill>
                  <a:srgbClr val="C00000"/>
                </a:solidFill>
              </a:rPr>
              <a:t>:  Feudalism</a:t>
            </a: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Activity (With a partner):  </a:t>
            </a:r>
            <a:r>
              <a:rPr lang="en-US" sz="2000" b="1" dirty="0" smtClean="0">
                <a:solidFill>
                  <a:srgbClr val="C00000"/>
                </a:solidFill>
              </a:rPr>
              <a:t>Feudal Contract and The Manor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endParaRPr lang="en-US" sz="2000" b="1" u="sng" dirty="0" smtClean="0"/>
          </a:p>
          <a:p>
            <a:r>
              <a:rPr lang="en-US" sz="2000" b="1" u="sng" dirty="0" smtClean="0"/>
              <a:t>Homework:</a:t>
            </a:r>
          </a:p>
          <a:p>
            <a:pPr lvl="1"/>
            <a:r>
              <a:rPr lang="en-US" sz="1600" b="1" dirty="0" smtClean="0">
                <a:solidFill>
                  <a:srgbClr val="002060"/>
                </a:solidFill>
              </a:rPr>
              <a:t>Goal Sheet, Unit 4:  The Middle Ages.  Due Tue. 10/4</a:t>
            </a:r>
          </a:p>
          <a:p>
            <a:pPr lvl="1"/>
            <a:r>
              <a:rPr lang="en-US" sz="1600" b="1" dirty="0" smtClean="0">
                <a:solidFill>
                  <a:srgbClr val="002060"/>
                </a:solidFill>
              </a:rPr>
              <a:t>TEST:  Unit 4, The Middle Ages:  Tuesday 10/4</a:t>
            </a:r>
          </a:p>
          <a:p>
            <a:pPr marL="457200" lvl="1" indent="0"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28910"/>
            <a:ext cx="5482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Unit 4: The Middle Ages</a:t>
            </a:r>
          </a:p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Tuesday 9/27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1537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84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84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8200"/>
                <a:t> </a:t>
              </a:r>
              <a:r>
                <a:rPr lang="en-US"/>
                <a:t>              </a:t>
              </a:r>
            </a:p>
          </p:txBody>
        </p:sp>
      </p:grp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The World of Lords and Vassals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/>
              <a:t>Causes</a:t>
            </a:r>
          </a:p>
          <a:p>
            <a:pPr>
              <a:buFontTx/>
              <a:buChar char="•"/>
            </a:pPr>
            <a:r>
              <a:rPr lang="en-US" sz="2400" b="1" dirty="0"/>
              <a:t>Governments could not defend people</a:t>
            </a:r>
          </a:p>
          <a:p>
            <a:pPr>
              <a:buFontTx/>
              <a:buChar char="•"/>
            </a:pPr>
            <a:r>
              <a:rPr lang="en-US" sz="2400" b="1" dirty="0"/>
              <a:t>subordinates (vassals) found a powerful lord who could </a:t>
            </a:r>
            <a:r>
              <a:rPr lang="en-US" sz="2400" b="1" dirty="0" smtClean="0"/>
              <a:t>protect </a:t>
            </a:r>
            <a:r>
              <a:rPr lang="en-US" sz="2400" b="1" dirty="0"/>
              <a:t>in exchange for service (usually military)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2754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7" name="Picture 7" descr="cas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411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cas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9888" y="0"/>
            <a:ext cx="1154112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52400" y="3761881"/>
            <a:ext cx="899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b="1" u="sng" dirty="0" smtClean="0">
                <a:solidFill>
                  <a:srgbClr val="FF0000"/>
                </a:solidFill>
              </a:rPr>
              <a:t>Feudalism</a:t>
            </a:r>
          </a:p>
          <a:p>
            <a:pPr lvl="1">
              <a:buFontTx/>
              <a:buChar char="•"/>
            </a:pPr>
            <a:r>
              <a:rPr lang="en-US" sz="2400" b="1" u="sng" dirty="0" smtClean="0">
                <a:solidFill>
                  <a:srgbClr val="FF0000"/>
                </a:solidFill>
              </a:rPr>
              <a:t>Depended on the control of land</a:t>
            </a:r>
            <a:endParaRPr lang="en-US" sz="2400" b="1" dirty="0">
              <a:solidFill>
                <a:srgbClr val="FF0000"/>
              </a:solidFill>
            </a:endParaRPr>
          </a:p>
          <a:p>
            <a:pPr lvl="1"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King/Lord </a:t>
            </a:r>
            <a:r>
              <a:rPr lang="en-US" sz="2400" b="1" dirty="0">
                <a:solidFill>
                  <a:srgbClr val="FF0000"/>
                </a:solidFill>
              </a:rPr>
              <a:t>granted land (</a:t>
            </a:r>
            <a:r>
              <a:rPr lang="en-US" sz="2400" b="1" u="sng" dirty="0">
                <a:solidFill>
                  <a:srgbClr val="FF0000"/>
                </a:solidFill>
              </a:rPr>
              <a:t>fief</a:t>
            </a:r>
            <a:r>
              <a:rPr lang="en-US" sz="2400" b="1" dirty="0">
                <a:solidFill>
                  <a:srgbClr val="FF0000"/>
                </a:solidFill>
              </a:rPr>
              <a:t>) to the </a:t>
            </a:r>
            <a:r>
              <a:rPr lang="en-US" sz="2400" b="1" dirty="0" smtClean="0">
                <a:solidFill>
                  <a:srgbClr val="FF0000"/>
                </a:solidFill>
              </a:rPr>
              <a:t>vassal/lesser lord</a:t>
            </a:r>
            <a:endParaRPr lang="en-US" sz="2400" b="1" dirty="0">
              <a:solidFill>
                <a:srgbClr val="FF0000"/>
              </a:solidFill>
            </a:endParaRPr>
          </a:p>
          <a:p>
            <a:pPr lvl="1"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Vassal/lesser lord </a:t>
            </a:r>
            <a:r>
              <a:rPr lang="en-US" sz="2400" b="1" dirty="0">
                <a:solidFill>
                  <a:srgbClr val="FF0000"/>
                </a:solidFill>
              </a:rPr>
              <a:t>provided his fighting </a:t>
            </a:r>
            <a:r>
              <a:rPr lang="en-US" sz="2400" b="1" dirty="0" smtClean="0">
                <a:solidFill>
                  <a:srgbClr val="FF0000"/>
                </a:solidFill>
              </a:rPr>
              <a:t>skills and </a:t>
            </a:r>
            <a:r>
              <a:rPr lang="en-US" sz="2400" b="1" u="sng" dirty="0" smtClean="0">
                <a:solidFill>
                  <a:srgbClr val="FF0000"/>
                </a:solidFill>
              </a:rPr>
              <a:t>loyalty</a:t>
            </a:r>
            <a:r>
              <a:rPr lang="en-US" sz="2400" b="1" dirty="0" smtClean="0">
                <a:solidFill>
                  <a:srgbClr val="FF0000"/>
                </a:solidFill>
              </a:rPr>
              <a:t> to lord</a:t>
            </a:r>
            <a:endParaRPr lang="en-US" sz="2400" b="1" dirty="0">
              <a:solidFill>
                <a:srgbClr val="FF0000"/>
              </a:solidFill>
            </a:endParaRPr>
          </a:p>
          <a:p>
            <a:pPr lvl="1">
              <a:buFontTx/>
              <a:buChar char="•"/>
            </a:pPr>
            <a:r>
              <a:rPr lang="en-US" sz="2400" b="1" dirty="0"/>
              <a:t>Upon death, the fief was supposed to revert to the </a:t>
            </a:r>
            <a:r>
              <a:rPr lang="en-US" sz="2400" b="1" dirty="0" smtClean="0"/>
              <a:t>lord in </a:t>
            </a:r>
            <a:r>
              <a:rPr lang="en-US" sz="2400" b="1" dirty="0"/>
              <a:t>practice it was inherited by the eldest </a:t>
            </a:r>
            <a:r>
              <a:rPr lang="en-US" sz="2400" b="1" dirty="0" smtClean="0"/>
              <a:t>son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77" y="1447800"/>
            <a:ext cx="8952123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u="sng" dirty="0" smtClean="0"/>
              <a:t>Objective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b="1" dirty="0" smtClean="0"/>
              <a:t>Explain what factors led to the Middle Ages and the development of feudalism.</a:t>
            </a:r>
          </a:p>
          <a:p>
            <a:pPr lvl="1"/>
            <a:endParaRPr lang="en-US" sz="2400" b="1" dirty="0" smtClean="0"/>
          </a:p>
          <a:p>
            <a:r>
              <a:rPr lang="en-US" sz="2400" b="1" u="sng" dirty="0" smtClean="0"/>
              <a:t>Warm-Up Question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b="1" dirty="0" smtClean="0"/>
              <a:t>If our American government disappeared today, how would our lives be different tomorrow?  </a:t>
            </a:r>
          </a:p>
          <a:p>
            <a:pPr lvl="1"/>
            <a:endParaRPr lang="en-US" sz="2400" b="1" dirty="0" smtClean="0"/>
          </a:p>
          <a:p>
            <a:r>
              <a:rPr lang="en-US" sz="2000" b="1" u="sng" dirty="0" smtClean="0"/>
              <a:t>Agenda: </a:t>
            </a:r>
          </a:p>
          <a:p>
            <a:pPr lvl="1"/>
            <a:r>
              <a:rPr lang="en-US" sz="2000" b="1" u="sng" dirty="0">
                <a:solidFill>
                  <a:srgbClr val="C00000"/>
                </a:solidFill>
              </a:rPr>
              <a:t>Review</a:t>
            </a:r>
            <a:r>
              <a:rPr lang="en-US" sz="2000" b="1" dirty="0">
                <a:solidFill>
                  <a:srgbClr val="C00000"/>
                </a:solidFill>
              </a:rPr>
              <a:t> Unit 3 TEST:  Greece and </a:t>
            </a:r>
            <a:r>
              <a:rPr lang="en-US" sz="2000" b="1" dirty="0" smtClean="0">
                <a:solidFill>
                  <a:srgbClr val="C00000"/>
                </a:solidFill>
              </a:rPr>
              <a:t>Rome</a:t>
            </a:r>
            <a:endParaRPr lang="en-US" sz="2000" b="1" dirty="0">
              <a:solidFill>
                <a:srgbClr val="C00000"/>
              </a:solidFill>
            </a:endParaRPr>
          </a:p>
          <a:p>
            <a:pPr lvl="1"/>
            <a:r>
              <a:rPr lang="en-US" sz="2000" b="1" u="sng" dirty="0">
                <a:solidFill>
                  <a:srgbClr val="C00000"/>
                </a:solidFill>
              </a:rPr>
              <a:t>Map Activity</a:t>
            </a:r>
            <a:r>
              <a:rPr lang="en-US" sz="2000" b="1" dirty="0">
                <a:solidFill>
                  <a:srgbClr val="C00000"/>
                </a:solidFill>
              </a:rPr>
              <a:t>:  The Middle Ages</a:t>
            </a:r>
          </a:p>
          <a:p>
            <a:pPr lvl="1"/>
            <a:r>
              <a:rPr lang="en-US" sz="2000" b="1" u="sng" dirty="0">
                <a:solidFill>
                  <a:srgbClr val="C00000"/>
                </a:solidFill>
              </a:rPr>
              <a:t>PPT/Notes</a:t>
            </a:r>
            <a:r>
              <a:rPr lang="en-US" sz="2000" b="1" dirty="0">
                <a:solidFill>
                  <a:srgbClr val="C00000"/>
                </a:solidFill>
              </a:rPr>
              <a:t>:  Causes of the Middle Ages and </a:t>
            </a:r>
            <a:r>
              <a:rPr lang="en-US" sz="2000" b="1" dirty="0" smtClean="0">
                <a:solidFill>
                  <a:srgbClr val="C00000"/>
                </a:solidFill>
              </a:rPr>
              <a:t>Charlemagne</a:t>
            </a:r>
          </a:p>
          <a:p>
            <a:pPr marL="457200" lvl="1" indent="0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endParaRPr lang="en-US" sz="2000" b="1" u="sng" dirty="0" smtClean="0"/>
          </a:p>
          <a:p>
            <a:r>
              <a:rPr lang="en-US" sz="2000" b="1" u="sng" dirty="0" smtClean="0"/>
              <a:t>Homework:</a:t>
            </a:r>
          </a:p>
          <a:p>
            <a:pPr lvl="1"/>
            <a:r>
              <a:rPr lang="en-US" sz="1600" b="1" dirty="0" smtClean="0">
                <a:solidFill>
                  <a:srgbClr val="002060"/>
                </a:solidFill>
              </a:rPr>
              <a:t>Goal Sheet, Unit 4:  The Middle Ages.  Due Tue. 10/4</a:t>
            </a:r>
          </a:p>
          <a:p>
            <a:pPr lvl="1"/>
            <a:r>
              <a:rPr lang="en-US" sz="1600" b="1" dirty="0" smtClean="0">
                <a:solidFill>
                  <a:srgbClr val="002060"/>
                </a:solidFill>
              </a:rPr>
              <a:t>TEST:  Unit 4, The Middle Ages:  Tuesday 10/4</a:t>
            </a:r>
          </a:p>
          <a:p>
            <a:pPr marL="457200" lvl="1" indent="0"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28910"/>
            <a:ext cx="5482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Unit 4: The Middle Ages</a:t>
            </a:r>
          </a:p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Monday 9/26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smtClean="0"/>
              <a:t>Feudal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feudal system </a:t>
            </a:r>
            <a:r>
              <a:rPr lang="en-US" dirty="0" smtClean="0">
                <a:solidFill>
                  <a:srgbClr val="FF0000"/>
                </a:solidFill>
              </a:rPr>
              <a:t>was based on mutual obligations.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b="1" u="sng" dirty="0" smtClean="0">
                <a:solidFill>
                  <a:srgbClr val="FF0000"/>
                </a:solidFill>
              </a:rPr>
              <a:t>exchange</a:t>
            </a:r>
            <a:r>
              <a:rPr lang="en-US" sz="2800" dirty="0" smtClean="0">
                <a:solidFill>
                  <a:srgbClr val="FF0000"/>
                </a:solidFill>
              </a:rPr>
              <a:t> for </a:t>
            </a:r>
            <a:r>
              <a:rPr lang="en-US" sz="2800" u="sng" dirty="0" smtClean="0">
                <a:solidFill>
                  <a:srgbClr val="FF0000"/>
                </a:solidFill>
              </a:rPr>
              <a:t>military protection and loyalty,</a:t>
            </a:r>
            <a:r>
              <a:rPr lang="en-US" sz="2800" dirty="0" smtClean="0">
                <a:solidFill>
                  <a:srgbClr val="FF0000"/>
                </a:solidFill>
              </a:rPr>
              <a:t> a lord, would give a </a:t>
            </a:r>
            <a:r>
              <a:rPr lang="en-US" sz="2800" u="sng" dirty="0" smtClean="0">
                <a:solidFill>
                  <a:srgbClr val="FF0000"/>
                </a:solidFill>
              </a:rPr>
              <a:t>fief</a:t>
            </a:r>
            <a:r>
              <a:rPr lang="en-US" sz="2800" dirty="0" smtClean="0">
                <a:solidFill>
                  <a:srgbClr val="FF0000"/>
                </a:solidFill>
              </a:rPr>
              <a:t> to a vassal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5" name="Content Placeholder 4" descr="feudal_chart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267200" cy="4343400"/>
          </a:xfrm>
        </p:spPr>
      </p:pic>
    </p:spTree>
    <p:extLst>
      <p:ext uri="{BB962C8B-B14F-4D97-AF65-F5344CB8AC3E}">
        <p14:creationId xmlns:p14="http://schemas.microsoft.com/office/powerpoint/2010/main" val="24302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young%20feudal%20pyram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987"/>
            <a:ext cx="4495799" cy="47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ANd9GcQLt_Vms-BNJYALDVuBqRpXsDDP14UTQi9Idxw_L78r4i59w00p&amp;t=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98987"/>
            <a:ext cx="4114799" cy="487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6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715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6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smtClean="0"/>
              <a:t>The Knights</a:t>
            </a:r>
          </a:p>
        </p:txBody>
      </p:sp>
      <p:pic>
        <p:nvPicPr>
          <p:cNvPr id="16387" name="Picture 1027" descr="knights14thcent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685800"/>
            <a:ext cx="2801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28" descr="knight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29" descr="knigh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9812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030"/>
          <p:cNvSpPr txBox="1">
            <a:spLocks noChangeArrowheads="1"/>
          </p:cNvSpPr>
          <p:nvPr/>
        </p:nvSpPr>
        <p:spPr bwMode="auto">
          <a:xfrm>
            <a:off x="4191000" y="5257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Anyone Know the Movie??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rmor_16th_Century_Italian_Ar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9873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Armour_Knights_Suit_of_Arm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8600"/>
            <a:ext cx="21923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orsearm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7125" y="152400"/>
            <a:ext cx="26828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knightarm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124200"/>
            <a:ext cx="31353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Age of Chivalry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" y="1408177"/>
            <a:ext cx="8991600" cy="5221224"/>
          </a:xfrm>
        </p:spPr>
        <p:txBody>
          <a:bodyPr>
            <a:normAutofit/>
          </a:bodyPr>
          <a:lstStyle/>
          <a:p>
            <a:r>
              <a:rPr lang="en-US" altLang="en-US" b="1" u="sng" dirty="0"/>
              <a:t>Knights</a:t>
            </a:r>
            <a:r>
              <a:rPr lang="en-US" altLang="en-US" b="1" dirty="0"/>
              <a:t> were mounted horsemen who pledged to defend their lords’ lands in exchange for fiefs.  They were expected to display courage in battle and loyalty to their lord</a:t>
            </a:r>
            <a:r>
              <a:rPr lang="en-US" altLang="en-US" b="1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1100’s </a:t>
            </a:r>
            <a:r>
              <a:rPr lang="en-US" dirty="0" smtClean="0">
                <a:sym typeface="Wingdings" pitchFamily="-111" charset="2"/>
              </a:rPr>
              <a:t> </a:t>
            </a:r>
            <a:r>
              <a:rPr lang="en-US" b="1" u="sng" dirty="0" smtClean="0">
                <a:sym typeface="Wingdings" pitchFamily="-111" charset="2"/>
              </a:rPr>
              <a:t>chivalry</a:t>
            </a:r>
            <a:r>
              <a:rPr lang="en-US" dirty="0" smtClean="0">
                <a:sym typeface="Wingdings" pitchFamily="-111" charset="2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sym typeface="Wingdings" pitchFamily="-111" charset="2"/>
              </a:rPr>
              <a:t>a code of conduct and a complex set of ideals;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pitchFamily="-111" charset="2"/>
              </a:rPr>
              <a:t>Demanded that a knight fight bravely for his three masters; (1) feudal lord, (2) heavenly Lord, (3) his chosen lady</a:t>
            </a:r>
          </a:p>
          <a:p>
            <a:pPr lvl="2"/>
            <a:r>
              <a:rPr lang="en-US" dirty="0" smtClean="0">
                <a:sym typeface="Wingdings" pitchFamily="-111" charset="2"/>
              </a:rPr>
              <a:t>Also protect the weak and the poor</a:t>
            </a:r>
          </a:p>
          <a:p>
            <a:pPr lvl="1"/>
            <a:r>
              <a:rPr lang="en-US" dirty="0" smtClean="0">
                <a:sym typeface="Wingdings" pitchFamily="-111" charset="2"/>
              </a:rPr>
              <a:t>Education started at age 7 (page), then 14 (squire), finally at 21 (knighthood)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b="1" smtClean="0"/>
              <a:t>Manorial System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53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The Manor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  an agricultural estate operated by a lord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  worked by peasants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  Lords provided protection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  peasants gave up freedom </a:t>
            </a:r>
          </a:p>
        </p:txBody>
      </p:sp>
      <p:pic>
        <p:nvPicPr>
          <p:cNvPr id="7172" name="Picture 4" descr="se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43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6875" y="2835275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  </a:t>
            </a:r>
            <a:r>
              <a:rPr lang="en-US" sz="2000" b="1" u="sng" dirty="0"/>
              <a:t>S</a:t>
            </a:r>
            <a:r>
              <a:rPr lang="en-US" sz="2000" b="1" u="sng" dirty="0" smtClean="0"/>
              <a:t>erfs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lvl="1">
              <a:buFontTx/>
              <a:buChar char="•"/>
            </a:pPr>
            <a:r>
              <a:rPr lang="en-US" sz="2000" b="1" dirty="0"/>
              <a:t>  By the 9</a:t>
            </a:r>
            <a:r>
              <a:rPr lang="en-US" sz="2000" b="1" baseline="30000" dirty="0"/>
              <a:t>th</a:t>
            </a:r>
            <a:r>
              <a:rPr lang="en-US" sz="2000" b="1" dirty="0"/>
              <a:t> century around 60% of the population </a:t>
            </a:r>
          </a:p>
          <a:p>
            <a:pPr lvl="1">
              <a:buFontTx/>
              <a:buChar char="•"/>
            </a:pPr>
            <a:r>
              <a:rPr lang="en-US" sz="2000" b="1" dirty="0"/>
              <a:t>  could not be bought and sold</a:t>
            </a:r>
          </a:p>
          <a:p>
            <a:pPr lvl="1">
              <a:buFontTx/>
              <a:buChar char="•"/>
            </a:pPr>
            <a:r>
              <a:rPr lang="en-US" sz="2000" b="1" dirty="0"/>
              <a:t>  were subject to their lord</a:t>
            </a:r>
          </a:p>
          <a:p>
            <a:pPr lvl="1">
              <a:buFontTx/>
              <a:buChar char="•"/>
            </a:pPr>
            <a:r>
              <a:rPr lang="en-US" sz="2000" b="1" dirty="0"/>
              <a:t>  had to pay rent to the lord</a:t>
            </a:r>
          </a:p>
          <a:p>
            <a:pPr lvl="1">
              <a:buFontTx/>
              <a:buChar char="•"/>
            </a:pPr>
            <a:r>
              <a:rPr lang="en-US" sz="2000" b="1" dirty="0"/>
              <a:t>  pay a tithe (10% of produce) to the church</a:t>
            </a:r>
          </a:p>
          <a:p>
            <a:pPr lvl="1">
              <a:buFontTx/>
              <a:buChar char="•"/>
            </a:pPr>
            <a:r>
              <a:rPr lang="en-US" sz="2000" b="1" dirty="0"/>
              <a:t>  pay for the use of pastures, </a:t>
            </a:r>
          </a:p>
          <a:p>
            <a:pPr lvl="1"/>
            <a:r>
              <a:rPr lang="en-US" sz="2000" b="1" dirty="0"/>
              <a:t>	streams, woods, etc.  </a:t>
            </a:r>
          </a:p>
        </p:txBody>
      </p:sp>
      <p:pic>
        <p:nvPicPr>
          <p:cNvPr id="7175" name="Picture 7" descr="cas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000"/>
            <a:ext cx="17541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Manorial System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Peasants rarely travelled more than 25 miles from their own manor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Could see their whole world in front of them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Typically consisted of lord’s manor house, a church, and workshops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Fields, pastures, and forests surrounded the village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Along with streams, wells, ponds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343400" cy="4648200"/>
          </a:xfrm>
        </p:spPr>
        <p:txBody>
          <a:bodyPr/>
          <a:lstStyle/>
          <a:p>
            <a:r>
              <a:rPr lang="en-US" dirty="0" smtClean="0"/>
              <a:t>Extremely </a:t>
            </a:r>
            <a:r>
              <a:rPr lang="en-US" b="1" u="sng" dirty="0" smtClean="0">
                <a:solidFill>
                  <a:srgbClr val="FF0000"/>
                </a:solidFill>
              </a:rPr>
              <a:t>self-sufficient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Serfs and peasants raised or produced nearly everything that they and their lord needed for daily life</a:t>
            </a:r>
          </a:p>
          <a:p>
            <a:pPr lvl="1"/>
            <a:r>
              <a:rPr lang="en-US" dirty="0" smtClean="0"/>
              <a:t>Only outside purchases were salt, iron, and a few unusual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3333CC"/>
                </a:solidFill>
                <a:latin typeface="Comic Sans MS" panose="030F0702030302020204" pitchFamily="66" charset="0"/>
              </a:rPr>
              <a:t>Where is the loyalty?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5334000"/>
          </a:xfrm>
        </p:spPr>
        <p:txBody>
          <a:bodyPr>
            <a:normAutofit/>
          </a:bodyPr>
          <a:lstStyle/>
          <a:p>
            <a:r>
              <a:rPr lang="en-US" altLang="en-US" sz="2800" i="1" dirty="0" smtClean="0">
                <a:solidFill>
                  <a:srgbClr val="C00000"/>
                </a:solidFill>
              </a:rPr>
              <a:t>Lord Arnold receives a fief from King John to keep him on the side of King John.  Lord Arnold gives part of the land to a lesser lord,  Lord Richard.  Lord Richard then gives the land to a knight, Sir Jack, who turns around and gives part of the land to two families, the Smiths and the </a:t>
            </a:r>
            <a:r>
              <a:rPr lang="en-US" altLang="en-US" sz="2800" i="1" dirty="0" err="1" smtClean="0">
                <a:solidFill>
                  <a:srgbClr val="C00000"/>
                </a:solidFill>
              </a:rPr>
              <a:t>Wessons</a:t>
            </a:r>
            <a:r>
              <a:rPr lang="en-US" altLang="en-US" sz="2800" i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en-US" altLang="en-US" sz="2800" dirty="0" smtClean="0"/>
              <a:t>Lord Richard is vassal to who?</a:t>
            </a:r>
          </a:p>
          <a:p>
            <a:r>
              <a:rPr lang="en-US" altLang="en-US" sz="2800" dirty="0" smtClean="0"/>
              <a:t>Sir Jack is a vassal to John, Richard, or Arnold?</a:t>
            </a:r>
          </a:p>
          <a:p>
            <a:r>
              <a:rPr lang="en-US" altLang="en-US" sz="2800" dirty="0" smtClean="0"/>
              <a:t>Which lord would the Smiths and the </a:t>
            </a:r>
            <a:r>
              <a:rPr lang="en-US" altLang="en-US" sz="2800" dirty="0" err="1" smtClean="0"/>
              <a:t>Wessons</a:t>
            </a:r>
            <a:r>
              <a:rPr lang="en-US" altLang="en-US" sz="2800" dirty="0" smtClean="0"/>
              <a:t> be loyal to?</a:t>
            </a:r>
          </a:p>
          <a:p>
            <a:r>
              <a:rPr lang="en-US" altLang="en-US" sz="2800" dirty="0" smtClean="0"/>
              <a:t>Lord Arnold is loyal to who?</a:t>
            </a:r>
          </a:p>
          <a:p>
            <a:r>
              <a:rPr lang="en-US" altLang="en-US" sz="2800" dirty="0" smtClean="0"/>
              <a:t>Who must King John keep happy?</a:t>
            </a:r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358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Lord Henry is a shrewd ruler who would like to expand his power and hopefully one day become king.  What must he do in order to break the line of the current Kings?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3333CC"/>
                </a:solidFill>
              </a:rPr>
              <a:t>Matt wishes to visit a cousin on another manor.  Can he?</a:t>
            </a:r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/>
            </a:pPr>
            <a:r>
              <a:rPr lang="en-US" dirty="0" smtClean="0"/>
              <a:t>The Middle Ages: What is it?</a:t>
            </a:r>
            <a:endParaRPr lang="en-US" sz="28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1900" dirty="0" smtClean="0"/>
              <a:t>Time period that existed </a:t>
            </a:r>
            <a:r>
              <a:rPr lang="en-US" sz="1900" b="1" dirty="0" smtClean="0">
                <a:solidFill>
                  <a:srgbClr val="C00000"/>
                </a:solidFill>
              </a:rPr>
              <a:t>between</a:t>
            </a:r>
            <a:r>
              <a:rPr lang="en-US" sz="1900" dirty="0" smtClean="0"/>
              <a:t> the </a:t>
            </a:r>
            <a:r>
              <a:rPr lang="en-US" sz="1900" b="1" u="sng" dirty="0" smtClean="0">
                <a:solidFill>
                  <a:srgbClr val="FF0000"/>
                </a:solidFill>
              </a:rPr>
              <a:t>Roman Empire</a:t>
            </a:r>
            <a:r>
              <a:rPr lang="en-US" sz="1900" dirty="0" smtClean="0"/>
              <a:t> and the </a:t>
            </a:r>
            <a:r>
              <a:rPr lang="en-US" sz="1900" b="1" u="sng" dirty="0" smtClean="0">
                <a:solidFill>
                  <a:srgbClr val="FF0000"/>
                </a:solidFill>
              </a:rPr>
              <a:t>Renaissance</a:t>
            </a:r>
            <a:r>
              <a:rPr lang="en-US" sz="1900" dirty="0" smtClean="0"/>
              <a:t>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Other names: </a:t>
            </a:r>
            <a:r>
              <a:rPr lang="en-US" sz="2400" b="1" u="sng" dirty="0" smtClean="0">
                <a:solidFill>
                  <a:srgbClr val="FF0000"/>
                </a:solidFill>
              </a:rPr>
              <a:t>The Dark Ages</a:t>
            </a:r>
            <a:r>
              <a:rPr lang="en-US" sz="2400" dirty="0" smtClean="0"/>
              <a:t> or </a:t>
            </a:r>
            <a:r>
              <a:rPr lang="en-US" sz="2400" b="1" u="sng" dirty="0" smtClean="0">
                <a:solidFill>
                  <a:srgbClr val="FF0000"/>
                </a:solidFill>
              </a:rPr>
              <a:t>medieval</a:t>
            </a:r>
            <a:r>
              <a:rPr lang="en-US" sz="2400" dirty="0" smtClean="0"/>
              <a:t> period.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Often seen as a very </a:t>
            </a:r>
            <a:r>
              <a:rPr lang="en-US" sz="2400" b="1" u="sng" dirty="0" smtClean="0">
                <a:solidFill>
                  <a:srgbClr val="FF0000"/>
                </a:solidFill>
              </a:rPr>
              <a:t>bleak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solidFill>
                  <a:srgbClr val="FF0000"/>
                </a:solidFill>
              </a:rPr>
              <a:t>dangerous</a:t>
            </a:r>
            <a:r>
              <a:rPr lang="en-US" sz="2400" dirty="0" smtClean="0"/>
              <a:t> period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Read: Life on the Manor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Simulation:  Feudalism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9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Feudalism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endParaRPr lang="en-US" dirty="0" smtClean="0"/>
          </a:p>
          <a:p>
            <a:pPr algn="ctr"/>
            <a:endParaRPr lang="en-US" dirty="0" smtClean="0"/>
          </a:p>
          <a:p>
            <a:r>
              <a:rPr lang="en-US" b="1" u="sng" dirty="0" smtClean="0"/>
              <a:t>King</a:t>
            </a:r>
            <a:r>
              <a:rPr lang="en-US" dirty="0" smtClean="0"/>
              <a:t>= person with highest class average</a:t>
            </a:r>
            <a:endParaRPr lang="en-US" dirty="0"/>
          </a:p>
          <a:p>
            <a:r>
              <a:rPr lang="en-US" dirty="0" smtClean="0"/>
              <a:t>Green </a:t>
            </a:r>
            <a:r>
              <a:rPr lang="en-US" dirty="0" err="1" smtClean="0"/>
              <a:t>Stickies</a:t>
            </a:r>
            <a:r>
              <a:rPr lang="en-US" dirty="0" smtClean="0"/>
              <a:t>= </a:t>
            </a:r>
            <a:r>
              <a:rPr lang="en-US" b="1" u="sng" dirty="0" smtClean="0"/>
              <a:t>Knights</a:t>
            </a:r>
          </a:p>
          <a:p>
            <a:r>
              <a:rPr lang="en-US" dirty="0" smtClean="0"/>
              <a:t>Yellow </a:t>
            </a:r>
            <a:r>
              <a:rPr lang="en-US" dirty="0" err="1" smtClean="0"/>
              <a:t>Stickies</a:t>
            </a:r>
            <a:r>
              <a:rPr lang="en-US" dirty="0" smtClean="0"/>
              <a:t>= </a:t>
            </a:r>
            <a:r>
              <a:rPr lang="en-US" b="1" u="sng" dirty="0" smtClean="0"/>
              <a:t>Nobles/Lords</a:t>
            </a:r>
          </a:p>
          <a:p>
            <a:r>
              <a:rPr lang="en-US" dirty="0" smtClean="0"/>
              <a:t>Everybody else= </a:t>
            </a:r>
            <a:r>
              <a:rPr lang="en-US" b="1" u="sng" dirty="0" smtClean="0"/>
              <a:t>peasant  </a:t>
            </a:r>
          </a:p>
          <a:p>
            <a:pPr marL="118872" indent="0">
              <a:buNone/>
            </a:pPr>
            <a:r>
              <a:rPr lang="en-US" b="1" dirty="0" smtClean="0"/>
              <a:t>	</a:t>
            </a:r>
            <a:r>
              <a:rPr lang="en-US" dirty="0" smtClean="0"/>
              <a:t>You will receive your harvest (7 starbursts).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Do not eat your harvest!!!!!!!!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5082809"/>
          </a:xfrm>
        </p:spPr>
        <p:txBody>
          <a:bodyPr/>
          <a:lstStyle/>
          <a:p>
            <a:r>
              <a:rPr lang="en-US" dirty="0" smtClean="0"/>
              <a:t>King will grant the nobles/lords a fief in the classroom</a:t>
            </a:r>
          </a:p>
          <a:p>
            <a:r>
              <a:rPr lang="en-US" dirty="0" smtClean="0"/>
              <a:t>Nobles/Lords will order their Knights (vassals) to collect a tax (6 starbursts)from each peasant on your fief</a:t>
            </a:r>
          </a:p>
          <a:p>
            <a:r>
              <a:rPr lang="en-US" dirty="0" smtClean="0"/>
              <a:t>The Knight may keep 1 starburst per peasant and give the remaining to the Noble/Lord.</a:t>
            </a:r>
          </a:p>
          <a:p>
            <a:r>
              <a:rPr lang="en-US" dirty="0" smtClean="0"/>
              <a:t>Nobles/Lords may keep 2 starburst per peasant and give the rest to the 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Procedures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everyone must give 10%  of their resources (tithe) to their local priest (that’s me </a:t>
            </a:r>
            <a:r>
              <a:rPr lang="en-US" dirty="0" smtClean="0">
                <a:sym typeface="Wingdings" panose="05000000000000000000" pitchFamily="2" charset="2"/>
              </a:rPr>
              <a:t>).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Everyone count your resources (starbursts)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1"/>
            <a:ext cx="8839200" cy="4625609"/>
          </a:xfrm>
        </p:spPr>
        <p:txBody>
          <a:bodyPr/>
          <a:lstStyle/>
          <a:p>
            <a:r>
              <a:rPr lang="en-US" dirty="0" smtClean="0"/>
              <a:t>How do you feel about what you received?</a:t>
            </a:r>
          </a:p>
          <a:p>
            <a:r>
              <a:rPr lang="en-US" dirty="0" smtClean="0"/>
              <a:t>In what direction are the resources flowing?</a:t>
            </a:r>
          </a:p>
          <a:p>
            <a:r>
              <a:rPr lang="en-US" dirty="0" smtClean="0"/>
              <a:t>Is the system fair?  Explain.</a:t>
            </a:r>
          </a:p>
          <a:p>
            <a:r>
              <a:rPr lang="en-US" dirty="0" smtClean="0"/>
              <a:t>Why would a peasant put up with this system and not revolt?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44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your own manor…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7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With a partner you are going to create a </a:t>
            </a:r>
            <a:r>
              <a:rPr lang="en-US" u="sng" dirty="0" smtClean="0"/>
              <a:t>feudal contract </a:t>
            </a:r>
            <a:r>
              <a:rPr lang="en-US" dirty="0" smtClean="0"/>
              <a:t>and a </a:t>
            </a:r>
            <a:r>
              <a:rPr lang="en-US" u="sng" dirty="0" smtClean="0"/>
              <a:t>medieval </a:t>
            </a:r>
            <a:r>
              <a:rPr lang="en-US" u="sng" dirty="0" smtClean="0"/>
              <a:t>manor</a:t>
            </a:r>
            <a:r>
              <a:rPr lang="en-US" u="sng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There are 10 necessary things that you need to include on your manor.</a:t>
            </a:r>
          </a:p>
          <a:p>
            <a:pPr lvl="1"/>
            <a:r>
              <a:rPr lang="en-US" dirty="0" smtClean="0"/>
              <a:t>You can use the map on page </a:t>
            </a:r>
            <a:r>
              <a:rPr lang="en-US" dirty="0" smtClean="0">
                <a:solidFill>
                  <a:srgbClr val="0070C0"/>
                </a:solidFill>
              </a:rPr>
              <a:t>362</a:t>
            </a:r>
            <a:r>
              <a:rPr lang="en-US" dirty="0" smtClean="0"/>
              <a:t> </a:t>
            </a:r>
            <a:r>
              <a:rPr lang="en-US" dirty="0" smtClean="0"/>
              <a:t>to help guide you but it is not a tell-all source of what you need.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73936"/>
            <a:ext cx="3962400" cy="493166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Village (homes for serfs)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Manor House (lords home)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Church/Priest House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Mill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Water Source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Three-Field System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Forest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Orchard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Oven/Blacksmith</a:t>
            </a:r>
          </a:p>
          <a:p>
            <a:pPr marL="514350" indent="-514350">
              <a:lnSpc>
                <a:spcPct val="80000"/>
              </a:lnSpc>
              <a:buFont typeface="Times New Roman" charset="0"/>
              <a:buAutoNum type="arabicPeriod"/>
            </a:pPr>
            <a:r>
              <a:rPr lang="en-US" dirty="0" smtClean="0"/>
              <a:t>Roads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391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5" descr="manormap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77" y="1447800"/>
            <a:ext cx="8952123" cy="5410200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/>
              <a:t>Objective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b="1" dirty="0" smtClean="0"/>
              <a:t>Explain what factors led to the Middle Ages and the development of feudalism.</a:t>
            </a:r>
          </a:p>
          <a:p>
            <a:pPr lvl="1"/>
            <a:endParaRPr lang="en-US" sz="2400" b="1" dirty="0" smtClean="0"/>
          </a:p>
          <a:p>
            <a:r>
              <a:rPr lang="en-US" sz="2400" b="1" u="sng" dirty="0" smtClean="0"/>
              <a:t>Warm-Up Question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b="1" dirty="0" smtClean="0"/>
              <a:t>Handout:  Feudal System &amp; Manor System Review  </a:t>
            </a:r>
          </a:p>
          <a:p>
            <a:pPr lvl="1"/>
            <a:r>
              <a:rPr lang="en-US" sz="2400" b="1" dirty="0" smtClean="0"/>
              <a:t>Blue book:  Pages 353 and 360-361.</a:t>
            </a:r>
          </a:p>
          <a:p>
            <a:pPr lvl="1"/>
            <a:endParaRPr lang="en-US" sz="2400" b="1" dirty="0" smtClean="0"/>
          </a:p>
          <a:p>
            <a:r>
              <a:rPr lang="en-US" sz="2000" b="1" u="sng" dirty="0" smtClean="0"/>
              <a:t>Agenda: </a:t>
            </a:r>
            <a:endParaRPr lang="en-US" sz="2000" b="1" dirty="0">
              <a:solidFill>
                <a:srgbClr val="C00000"/>
              </a:solidFill>
            </a:endParaRP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Feudalism Simulation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Create:</a:t>
            </a:r>
            <a:r>
              <a:rPr lang="en-US" sz="2000" b="1" dirty="0" smtClean="0">
                <a:solidFill>
                  <a:srgbClr val="C00000"/>
                </a:solidFill>
              </a:rPr>
              <a:t>  Feudal Contract and the Manor (with a partner)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sz="2000" b="1" u="sng" dirty="0" smtClean="0"/>
          </a:p>
          <a:p>
            <a:r>
              <a:rPr lang="en-US" sz="2000" b="1" u="sng" dirty="0" smtClean="0"/>
              <a:t>Homework:</a:t>
            </a:r>
          </a:p>
          <a:p>
            <a:pPr lvl="1"/>
            <a:r>
              <a:rPr lang="en-US" sz="1600" b="1" dirty="0" smtClean="0">
                <a:solidFill>
                  <a:srgbClr val="002060"/>
                </a:solidFill>
              </a:rPr>
              <a:t>Goal Sheet, Unit 4:  The Middle Ages.  Due Mon. 2/29</a:t>
            </a:r>
          </a:p>
          <a:p>
            <a:pPr lvl="1"/>
            <a:r>
              <a:rPr lang="en-US" sz="1600" b="1" dirty="0" smtClean="0">
                <a:solidFill>
                  <a:srgbClr val="002060"/>
                </a:solidFill>
              </a:rPr>
              <a:t>TEST:  Unit 4, The Middle Ages:  Mon. 2/29</a:t>
            </a:r>
          </a:p>
          <a:p>
            <a:pPr marL="457200" lvl="1" indent="0"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28910"/>
            <a:ext cx="5482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Unit 4: The Middle Ages</a:t>
            </a:r>
          </a:p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Monday 2/22 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Rome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2286000" cy="1532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9115" y="2667000"/>
            <a:ext cx="6114885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9296400" cy="4648201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2"/>
            </a:pPr>
            <a:r>
              <a:rPr lang="en-US" dirty="0" smtClean="0"/>
              <a:t>Causes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Fall of </a:t>
            </a:r>
            <a:r>
              <a:rPr lang="en-US" b="1" u="sng" dirty="0" smtClean="0">
                <a:solidFill>
                  <a:srgbClr val="FF0000"/>
                </a:solidFill>
              </a:rPr>
              <a:t>Rome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Invasions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b="1" u="sng" dirty="0" smtClean="0">
                <a:solidFill>
                  <a:srgbClr val="C00000"/>
                </a:solidFill>
              </a:rPr>
              <a:t>Disruption of Trade</a:t>
            </a:r>
            <a:r>
              <a:rPr lang="en-US" dirty="0" smtClean="0"/>
              <a:t>: Merchant trade collapsed and Europe’s economic centers were destroyed.  Money became scarce.</a:t>
            </a:r>
            <a:endParaRPr lang="en-US" sz="2200" b="1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b="1" u="sng" dirty="0" smtClean="0">
                <a:solidFill>
                  <a:srgbClr val="C00000"/>
                </a:solidFill>
              </a:rPr>
              <a:t>Downfall of cities</a:t>
            </a:r>
            <a:r>
              <a:rPr lang="en-US" dirty="0" smtClean="0"/>
              <a:t>: Cities were abandoned as centers of administration.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199"/>
            <a:ext cx="2819400" cy="172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775191"/>
            <a:ext cx="9448800" cy="4625609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dirty="0" smtClean="0"/>
              <a:t>Invasions</a:t>
            </a:r>
            <a:endParaRPr lang="en-US" sz="2400" dirty="0" smtClean="0"/>
          </a:p>
          <a:p>
            <a:pPr marL="1282446" lvl="2" indent="-514350">
              <a:buNone/>
            </a:pPr>
            <a:endParaRPr lang="en-US" sz="2200" dirty="0" smtClean="0"/>
          </a:p>
          <a:p>
            <a:pPr marL="1282446" lvl="2" indent="-514350">
              <a:buFont typeface="+mj-lt"/>
              <a:buAutoNum type="romanLcPeriod" startAt="3"/>
            </a:pPr>
            <a:r>
              <a:rPr lang="en-US" b="1" u="sng" dirty="0" smtClean="0">
                <a:solidFill>
                  <a:srgbClr val="C00000"/>
                </a:solidFill>
              </a:rPr>
              <a:t>Decline of learning</a:t>
            </a:r>
            <a:r>
              <a:rPr lang="en-US" dirty="0" smtClean="0"/>
              <a:t>: Germanic invaders could not read or write.  Learning became less important as people moved to rural areas.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 startAt="3"/>
            </a:pPr>
            <a:r>
              <a:rPr lang="en-US" b="1" u="sng" dirty="0" smtClean="0">
                <a:solidFill>
                  <a:srgbClr val="C00000"/>
                </a:solidFill>
              </a:rPr>
              <a:t>Loss of a common language</a:t>
            </a:r>
            <a:r>
              <a:rPr lang="en-US" dirty="0" smtClean="0"/>
              <a:t>: </a:t>
            </a:r>
            <a:r>
              <a:rPr lang="en-US" sz="2300" dirty="0" smtClean="0"/>
              <a:t>Latin changed as Germanic people mixed with Roman population.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419600"/>
            <a:ext cx="2819400" cy="220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dirty="0" smtClean="0"/>
              <a:t>Effects/Impact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600" dirty="0" smtClean="0"/>
              <a:t>New </a:t>
            </a:r>
            <a:r>
              <a:rPr lang="en-US" sz="2600" b="1" u="sng" dirty="0" smtClean="0">
                <a:solidFill>
                  <a:srgbClr val="FF0000"/>
                </a:solidFill>
              </a:rPr>
              <a:t>Germanic</a:t>
            </a:r>
            <a:r>
              <a:rPr lang="en-US" sz="2600" dirty="0" smtClean="0"/>
              <a:t> Kingdoms Emerge (</a:t>
            </a:r>
            <a:r>
              <a:rPr lang="en-US" sz="2600" b="1" dirty="0" smtClean="0">
                <a:solidFill>
                  <a:srgbClr val="FF0000"/>
                </a:solidFill>
              </a:rPr>
              <a:t>Holy Roman Empire</a:t>
            </a:r>
            <a:r>
              <a:rPr lang="en-US" sz="2600" dirty="0" smtClean="0"/>
              <a:t>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Rise of the </a:t>
            </a:r>
            <a:r>
              <a:rPr lang="en-US" b="1" u="sng" dirty="0" smtClean="0">
                <a:solidFill>
                  <a:srgbClr val="FF0000"/>
                </a:solidFill>
              </a:rPr>
              <a:t>feudal system</a:t>
            </a:r>
            <a:r>
              <a:rPr lang="en-US" dirty="0" smtClean="0"/>
              <a:t> in Europe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3076575" cy="2939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81400"/>
            <a:ext cx="4343400" cy="293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dirty="0" smtClean="0"/>
              <a:t>Effects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 startAt="3"/>
            </a:pPr>
            <a:r>
              <a:rPr lang="en-US" sz="2200" dirty="0" smtClean="0"/>
              <a:t>The </a:t>
            </a:r>
            <a:r>
              <a:rPr lang="en-US" sz="2200" b="1" u="sng" dirty="0" smtClean="0">
                <a:solidFill>
                  <a:srgbClr val="FF0000"/>
                </a:solidFill>
              </a:rPr>
              <a:t>power</a:t>
            </a:r>
            <a:r>
              <a:rPr lang="en-US" sz="2200" dirty="0" smtClean="0"/>
              <a:t> of the </a:t>
            </a:r>
            <a:r>
              <a:rPr lang="en-US" sz="2200" b="1" u="sng" dirty="0" smtClean="0">
                <a:solidFill>
                  <a:srgbClr val="FF0000"/>
                </a:solidFill>
              </a:rPr>
              <a:t>Christian</a:t>
            </a:r>
            <a:r>
              <a:rPr lang="en-US" sz="2200" dirty="0" smtClean="0"/>
              <a:t> </a:t>
            </a:r>
            <a:r>
              <a:rPr lang="en-US" sz="2200" b="1" u="sng" dirty="0" smtClean="0">
                <a:solidFill>
                  <a:srgbClr val="FF0000"/>
                </a:solidFill>
              </a:rPr>
              <a:t>Church</a:t>
            </a:r>
            <a:r>
              <a:rPr lang="en-US" sz="2200" dirty="0" smtClean="0"/>
              <a:t> (Catholic) </a:t>
            </a:r>
            <a:r>
              <a:rPr lang="en-US" sz="2200" b="1" u="sng" dirty="0" smtClean="0">
                <a:solidFill>
                  <a:srgbClr val="FF0000"/>
                </a:solidFill>
              </a:rPr>
              <a:t>grows</a:t>
            </a:r>
            <a:r>
              <a:rPr lang="en-US" sz="2200" dirty="0" smtClean="0"/>
              <a:t> rapidly</a:t>
            </a:r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Europe became </a:t>
            </a:r>
            <a:r>
              <a:rPr lang="en-US" b="1" u="sng" dirty="0" smtClean="0">
                <a:solidFill>
                  <a:srgbClr val="FF0000"/>
                </a:solidFill>
              </a:rPr>
              <a:t>rural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(safer?)</a:t>
            </a:r>
            <a:endParaRPr lang="en-US" sz="2400" b="1" dirty="0" smtClean="0"/>
          </a:p>
          <a:p>
            <a:pPr marL="971550" lvl="1" indent="-514350">
              <a:buNone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dirty="0" smtClean="0"/>
              <a:t>Effects of the Middle Ages</a:t>
            </a:r>
            <a:endParaRPr lang="en-US" sz="2400" dirty="0" smtClean="0"/>
          </a:p>
          <a:p>
            <a:pPr marL="971550" lvl="1" indent="-514350">
              <a:buNone/>
            </a:pPr>
            <a:r>
              <a:rPr lang="en-US" sz="1900" dirty="0" smtClean="0"/>
              <a:t>e.   </a:t>
            </a:r>
            <a:r>
              <a:rPr lang="en-US" sz="2400" dirty="0" smtClean="0"/>
              <a:t>Early signs of modern European </a:t>
            </a:r>
            <a:r>
              <a:rPr lang="en-US" sz="2400" b="1" u="sng" dirty="0" smtClean="0">
                <a:solidFill>
                  <a:srgbClr val="FF0000"/>
                </a:solidFill>
              </a:rPr>
              <a:t>countries</a:t>
            </a:r>
            <a:r>
              <a:rPr lang="en-US" sz="2400" dirty="0" smtClean="0"/>
              <a:t> start to appear (</a:t>
            </a:r>
            <a:r>
              <a:rPr lang="en-US" sz="2400" b="1" u="sng" dirty="0" smtClean="0">
                <a:solidFill>
                  <a:srgbClr val="FF0000"/>
                </a:solidFill>
              </a:rPr>
              <a:t>England</a:t>
            </a:r>
            <a:r>
              <a:rPr lang="en-US" sz="2400" dirty="0" smtClean="0"/>
              <a:t> &amp; </a:t>
            </a:r>
            <a:r>
              <a:rPr lang="en-US" sz="2400" b="1" u="sng" dirty="0" smtClean="0">
                <a:solidFill>
                  <a:srgbClr val="FF0000"/>
                </a:solidFill>
              </a:rPr>
              <a:t>France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3667125" cy="1833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086100" cy="205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</TotalTime>
  <Words>1566</Words>
  <Application>Microsoft Office PowerPoint</Application>
  <PresentationFormat>On-screen Show (4:3)</PresentationFormat>
  <Paragraphs>257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Comic Sans MS</vt:lpstr>
      <vt:lpstr>Corbel</vt:lpstr>
      <vt:lpstr>Old English Text MT</vt:lpstr>
      <vt:lpstr>Times New Roman</vt:lpstr>
      <vt:lpstr>Wingdings</vt:lpstr>
      <vt:lpstr>Wingdings 2</vt:lpstr>
      <vt:lpstr>Wingdings 3</vt:lpstr>
      <vt:lpstr>Module</vt:lpstr>
      <vt:lpstr>Unit 4: The Middle Ages Day 1</vt:lpstr>
      <vt:lpstr>PowerPoint Presentation</vt:lpstr>
      <vt:lpstr>Causes/Effects of the Middle Ages</vt:lpstr>
      <vt:lpstr>Fall of Rome</vt:lpstr>
      <vt:lpstr>Causes/Effects of the Middle Ages</vt:lpstr>
      <vt:lpstr>Causes/Effects of the Middle Ages</vt:lpstr>
      <vt:lpstr>Causes/Effects of the Middle Ages</vt:lpstr>
      <vt:lpstr>Causes/Effects of the Middle Ages</vt:lpstr>
      <vt:lpstr>Causes/Effects of the Middle Ages</vt:lpstr>
      <vt:lpstr>Centralized Government (Roman Empire)</vt:lpstr>
      <vt:lpstr>Decentralized Government (fall of the Roman Empire)</vt:lpstr>
      <vt:lpstr>Centralized vs. decentralized governments</vt:lpstr>
      <vt:lpstr>Germanic Kingdoms Emerge</vt:lpstr>
      <vt:lpstr>Charlemagne</vt:lpstr>
      <vt:lpstr>Charlemagne</vt:lpstr>
      <vt:lpstr>Charlemagne</vt:lpstr>
      <vt:lpstr>Germanic Kingdoms Emerge</vt:lpstr>
      <vt:lpstr>PowerPoint Presentation</vt:lpstr>
      <vt:lpstr>The World of Lords and Vassals</vt:lpstr>
      <vt:lpstr>Feudal Society</vt:lpstr>
      <vt:lpstr>PowerPoint Presentation</vt:lpstr>
      <vt:lpstr>PowerPoint Presentation</vt:lpstr>
      <vt:lpstr>The Knights</vt:lpstr>
      <vt:lpstr>PowerPoint Presentation</vt:lpstr>
      <vt:lpstr>The Age of Chivalry</vt:lpstr>
      <vt:lpstr>Manorial System</vt:lpstr>
      <vt:lpstr>Manorial System</vt:lpstr>
      <vt:lpstr>Where is the loyalty?</vt:lpstr>
      <vt:lpstr>PowerPoint Presentation</vt:lpstr>
      <vt:lpstr>PowerPoint Presentation</vt:lpstr>
      <vt:lpstr>Feudalism Simulation</vt:lpstr>
      <vt:lpstr>Procedures</vt:lpstr>
      <vt:lpstr>Procedures continued</vt:lpstr>
      <vt:lpstr>Reflection Questions</vt:lpstr>
      <vt:lpstr>Create your own manor…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Causes/Effects of the Middle Ages</dc:title>
  <dc:creator>karl.sagan</dc:creator>
  <cp:lastModifiedBy>rnicholson</cp:lastModifiedBy>
  <cp:revision>63</cp:revision>
  <cp:lastPrinted>2016-02-19T17:20:23Z</cp:lastPrinted>
  <dcterms:created xsi:type="dcterms:W3CDTF">2011-12-21T14:57:07Z</dcterms:created>
  <dcterms:modified xsi:type="dcterms:W3CDTF">2016-09-26T17:10:19Z</dcterms:modified>
</cp:coreProperties>
</file>