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9" r:id="rId1"/>
  </p:sldMasterIdLst>
  <p:notesMasterIdLst>
    <p:notesMasterId r:id="rId46"/>
  </p:notesMasterIdLst>
  <p:sldIdLst>
    <p:sldId id="308" r:id="rId2"/>
    <p:sldId id="310" r:id="rId3"/>
    <p:sldId id="288" r:id="rId4"/>
    <p:sldId id="290" r:id="rId5"/>
    <p:sldId id="292" r:id="rId6"/>
    <p:sldId id="294"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312" r:id="rId20"/>
    <p:sldId id="314" r:id="rId21"/>
    <p:sldId id="271" r:id="rId22"/>
    <p:sldId id="319" r:id="rId23"/>
    <p:sldId id="298" r:id="rId24"/>
    <p:sldId id="273" r:id="rId25"/>
    <p:sldId id="274" r:id="rId26"/>
    <p:sldId id="275" r:id="rId27"/>
    <p:sldId id="321" r:id="rId28"/>
    <p:sldId id="322" r:id="rId29"/>
    <p:sldId id="276" r:id="rId30"/>
    <p:sldId id="300" r:id="rId31"/>
    <p:sldId id="324" r:id="rId32"/>
    <p:sldId id="304" r:id="rId33"/>
    <p:sldId id="306" r:id="rId34"/>
    <p:sldId id="277" r:id="rId35"/>
    <p:sldId id="316" r:id="rId36"/>
    <p:sldId id="278" r:id="rId37"/>
    <p:sldId id="279" r:id="rId38"/>
    <p:sldId id="280" r:id="rId39"/>
    <p:sldId id="281" r:id="rId40"/>
    <p:sldId id="282" r:id="rId41"/>
    <p:sldId id="283" r:id="rId42"/>
    <p:sldId id="284" r:id="rId43"/>
    <p:sldId id="285" r:id="rId44"/>
    <p:sldId id="286" r:id="rId45"/>
  </p:sldIdLst>
  <p:sldSz cx="9144000" cy="6858000" type="screen4x3"/>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1398"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extLst>
      <p:ext uri="{BB962C8B-B14F-4D97-AF65-F5344CB8AC3E}">
        <p14:creationId xmlns:p14="http://schemas.microsoft.com/office/powerpoint/2010/main" val="3850664976"/>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Shape 182"/>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83" name="Shape 18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42313511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Shape 278"/>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279" name="Shape 27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11563409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Shape 28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285" name="Shape 28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6951606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Shape 290"/>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291" name="Shape 29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38875968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Shape 297"/>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298" name="Shape 29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22483337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Shape 303"/>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304" name="Shape 30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14876808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972560" y="8831580"/>
            <a:ext cx="3037840" cy="464820"/>
          </a:xfrm>
          <a:prstGeom prst="rect">
            <a:avLst/>
          </a:prstGeom>
          <a:ln/>
        </p:spPr>
        <p:txBody>
          <a:bodyPr/>
          <a:lstStyle/>
          <a:p>
            <a:fld id="{BCE0336F-64FD-448B-87B7-4C845440DFD9}" type="slidenum">
              <a:rPr lang="en-US"/>
              <a:pPr/>
              <a:t>22</a:t>
            </a:fld>
            <a:endParaRPr lang="en-US"/>
          </a:p>
        </p:txBody>
      </p:sp>
      <p:sp>
        <p:nvSpPr>
          <p:cNvPr id="5122" name="Rectangle 2"/>
          <p:cNvSpPr>
            <a:spLocks noGrp="1" noRot="1" noChangeAspect="1" noChangeArrowheads="1" noTextEdit="1"/>
          </p:cNvSpPr>
          <p:nvPr>
            <p:ph type="sldImg"/>
          </p:nvPr>
        </p:nvSpPr>
        <p:spPr>
          <a:ln/>
        </p:spPr>
      </p:sp>
      <p:sp>
        <p:nvSpPr>
          <p:cNvPr id="512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4502807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Shape 315"/>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316" name="Shape 31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6877104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Shape 323"/>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324" name="Shape 32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33684465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Shape 329"/>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330" name="Shape 33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34055029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Shape 335"/>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336" name="Shape 33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2724925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Shape 201"/>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202" name="Shape 20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37080128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Shape 343"/>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344" name="Shape 34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21569990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Shape 349"/>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350" name="Shape 35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38791812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Shape 356"/>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357" name="Shape 35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16022887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Shape 362"/>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363" name="Shape 36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16228127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Shape 371"/>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372" name="Shape 37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15232075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Shape 378"/>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379" name="Shape 37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40880543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Shape 386"/>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387" name="Shape 38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3140571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Shape 392"/>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393" name="Shape 39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9649545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Shape 398"/>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399" name="Shape 39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269768449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Shape 405"/>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406" name="Shape 40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37853826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Shape 207"/>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2908731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Shape 213"/>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214" name="Shape 21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36286584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Shape 242"/>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243" name="Shape 24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36184120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Shape 249"/>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250" name="Shape 25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14471373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Shape 255"/>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256" name="Shape 25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257105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Shape 266"/>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267" name="Shape 26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38404374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Shape 272"/>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273" name="Shape 27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24032526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bg>
      <p:bgPr>
        <a:blipFill rotWithShape="1">
          <a:blip r:embed="rId2">
            <a:alphaModFix/>
          </a:blip>
          <a:stretch>
            <a:fillRect/>
          </a:stretch>
        </a:blipFill>
        <a:effectLst/>
      </p:bgPr>
    </p:bg>
    <p:spTree>
      <p:nvGrpSpPr>
        <p:cNvPr id="1" name="Shape 10"/>
        <p:cNvGrpSpPr/>
        <p:nvPr/>
      </p:nvGrpSpPr>
      <p:grpSpPr>
        <a:xfrm>
          <a:off x="0" y="0"/>
          <a:ext cx="0" cy="0"/>
          <a:chOff x="0" y="0"/>
          <a:chExt cx="0" cy="0"/>
        </a:xfrm>
      </p:grpSpPr>
      <p:sp>
        <p:nvSpPr>
          <p:cNvPr id="11" name="Shape 11"/>
          <p:cNvSpPr txBox="1">
            <a:spLocks noGrp="1"/>
          </p:cNvSpPr>
          <p:nvPr>
            <p:ph type="ctrTitle"/>
          </p:nvPr>
        </p:nvSpPr>
        <p:spPr>
          <a:xfrm>
            <a:off x="2209800" y="3124200"/>
            <a:ext cx="6476999" cy="1914143"/>
          </a:xfrm>
          <a:prstGeom prst="rect">
            <a:avLst/>
          </a:prstGeom>
          <a:noFill/>
          <a:ln>
            <a:noFill/>
          </a:ln>
        </p:spPr>
        <p:txBody>
          <a:bodyPr lIns="91425" tIns="91425" rIns="91425" bIns="91425" anchor="b" anchorCtr="0"/>
          <a:lstStyle>
            <a:lvl1pPr marL="0" marR="0" indent="0" algn="l" rtl="0">
              <a:lnSpc>
                <a:spcPct val="108695"/>
              </a:lnSpc>
              <a:spcBef>
                <a:spcPts val="0"/>
              </a:spcBef>
              <a:buClr>
                <a:schemeClr val="dk1"/>
              </a:buClr>
              <a:buFont typeface="Arial"/>
              <a:buNone/>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2" name="Shape 12"/>
          <p:cNvSpPr txBox="1">
            <a:spLocks noGrp="1"/>
          </p:cNvSpPr>
          <p:nvPr>
            <p:ph type="subTitle" idx="1"/>
          </p:nvPr>
        </p:nvSpPr>
        <p:spPr>
          <a:xfrm>
            <a:off x="2209800" y="5056632"/>
            <a:ext cx="6476999" cy="1174088"/>
          </a:xfrm>
          <a:prstGeom prst="rect">
            <a:avLst/>
          </a:prstGeom>
          <a:noFill/>
          <a:ln>
            <a:noFill/>
          </a:ln>
        </p:spPr>
        <p:txBody>
          <a:bodyPr lIns="91425" tIns="91425" rIns="91425" bIns="91425" anchor="t" anchorCtr="0"/>
          <a:lstStyle>
            <a:lvl1pPr marL="0" marR="0" indent="0" algn="l" rtl="0">
              <a:lnSpc>
                <a:spcPct val="118181"/>
              </a:lnSpc>
              <a:spcBef>
                <a:spcPts val="0"/>
              </a:spcBef>
              <a:buClr>
                <a:schemeClr val="dk1"/>
              </a:buClr>
              <a:buFont typeface="Arial"/>
              <a:buNone/>
              <a:defRPr/>
            </a:lvl1pPr>
            <a:lvl2pPr marL="457200" marR="0" indent="0" algn="ctr" rtl="0">
              <a:spcBef>
                <a:spcPts val="600"/>
              </a:spcBef>
              <a:buClr>
                <a:srgbClr val="888888"/>
              </a:buClr>
              <a:buFont typeface="Arial"/>
              <a:buNone/>
              <a:defRPr/>
            </a:lvl2pPr>
            <a:lvl3pPr marL="914400" marR="0" indent="0" algn="ctr" rtl="0">
              <a:spcBef>
                <a:spcPts val="600"/>
              </a:spcBef>
              <a:buClr>
                <a:srgbClr val="888888"/>
              </a:buClr>
              <a:buFont typeface="Arial"/>
              <a:buNone/>
              <a:defRPr/>
            </a:lvl3pPr>
            <a:lvl4pPr marL="1371600" marR="0" indent="0" algn="ctr" rtl="0">
              <a:spcBef>
                <a:spcPts val="600"/>
              </a:spcBef>
              <a:buClr>
                <a:srgbClr val="888888"/>
              </a:buClr>
              <a:buFont typeface="Arial"/>
              <a:buNone/>
              <a:defRPr/>
            </a:lvl4pPr>
            <a:lvl5pPr marL="1828800" marR="0" indent="0" algn="ctr" rtl="0">
              <a:spcBef>
                <a:spcPts val="600"/>
              </a:spcBef>
              <a:buClr>
                <a:srgbClr val="888888"/>
              </a:buClr>
              <a:buFont typeface="Arial"/>
              <a:buNone/>
              <a:defRPr/>
            </a:lvl5pPr>
            <a:lvl6pPr marL="2286000" marR="0" indent="0" algn="ctr" rtl="0">
              <a:spcBef>
                <a:spcPts val="400"/>
              </a:spcBef>
              <a:buClr>
                <a:srgbClr val="888888"/>
              </a:buClr>
              <a:buFont typeface="Arial"/>
              <a:buNone/>
              <a:defRPr/>
            </a:lvl6pPr>
            <a:lvl7pPr marL="2743200" marR="0" indent="0" algn="ctr" rtl="0">
              <a:spcBef>
                <a:spcPts val="400"/>
              </a:spcBef>
              <a:buClr>
                <a:srgbClr val="888888"/>
              </a:buClr>
              <a:buFont typeface="Arial"/>
              <a:buNone/>
              <a:defRPr/>
            </a:lvl7pPr>
            <a:lvl8pPr marL="3200400" marR="0" indent="0" algn="ctr" rtl="0">
              <a:spcBef>
                <a:spcPts val="400"/>
              </a:spcBef>
              <a:buClr>
                <a:srgbClr val="888888"/>
              </a:buClr>
              <a:buFont typeface="Arial"/>
              <a:buNone/>
              <a:defRPr/>
            </a:lvl8pPr>
            <a:lvl9pPr marL="3657600" marR="0" indent="0" algn="ctr" rtl="0">
              <a:spcBef>
                <a:spcPts val="400"/>
              </a:spcBef>
              <a:buClr>
                <a:srgbClr val="888888"/>
              </a:buClr>
              <a:buFont typeface="Arial"/>
              <a:buNone/>
              <a:defRPr/>
            </a:lvl9pPr>
          </a:lstStyle>
          <a:p>
            <a:endParaRPr/>
          </a:p>
        </p:txBody>
      </p:sp>
      <p:sp>
        <p:nvSpPr>
          <p:cNvPr id="13" name="Shape 13"/>
          <p:cNvSpPr txBox="1">
            <a:spLocks noGrp="1"/>
          </p:cNvSpPr>
          <p:nvPr>
            <p:ph type="dt" idx="10"/>
          </p:nvPr>
        </p:nvSpPr>
        <p:spPr>
          <a:xfrm>
            <a:off x="457200" y="6300216"/>
            <a:ext cx="1984247" cy="274319"/>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4" name="Shape 14"/>
          <p:cNvSpPr txBox="1">
            <a:spLocks noGrp="1"/>
          </p:cNvSpPr>
          <p:nvPr>
            <p:ph type="ftr" idx="11"/>
          </p:nvPr>
        </p:nvSpPr>
        <p:spPr>
          <a:xfrm>
            <a:off x="3959351" y="6300216"/>
            <a:ext cx="3813048" cy="274319"/>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5" name="Shape 15"/>
          <p:cNvSpPr txBox="1">
            <a:spLocks noGrp="1"/>
          </p:cNvSpPr>
          <p:nvPr>
            <p:ph type="sldNum" idx="12"/>
          </p:nvPr>
        </p:nvSpPr>
        <p:spPr>
          <a:xfrm>
            <a:off x="8275320" y="6300216"/>
            <a:ext cx="685799" cy="274319"/>
          </a:xfrm>
          <a:prstGeom prst="rect">
            <a:avLst/>
          </a:prstGeom>
          <a:noFill/>
          <a:ln>
            <a:noFill/>
          </a:ln>
        </p:spPr>
        <p:txBody>
          <a:bodyPr lIns="91425" tIns="45700" rIns="91425" bIns="45700" anchor="ctr" anchorCtr="0">
            <a:noAutofit/>
          </a:bodyPr>
          <a:lstStyle>
            <a:lvl1pPr marL="0" marR="0" indent="0" algn="r" rtl="0">
              <a:spcBef>
                <a:spcPts val="0"/>
              </a:spcBef>
              <a:buNone/>
              <a:defRPr sz="1100" b="0" i="0" u="none" strike="noStrike" cap="none" baseline="0">
                <a:solidFill>
                  <a:schemeClr val="dk1"/>
                </a:solidFill>
                <a:latin typeface="Rokkitt"/>
                <a:ea typeface="Rokkitt"/>
                <a:cs typeface="Rokkitt"/>
                <a:sym typeface="Rokkitt"/>
              </a:defRPr>
            </a:lvl1pPr>
          </a:lstStyle>
          <a:p>
            <a:pPr marL="0" lvl="0" indent="0">
              <a:spcBef>
                <a:spcPts val="0"/>
              </a:spcBef>
              <a:buSzPct val="25000"/>
              <a:buNone/>
            </a:pPr>
            <a:fld id="{00000000-1234-1234-1234-123412341234}" type="slidenum">
              <a:rPr lang="en-US"/>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2 Content, Top and Bottom">
    <p:spTree>
      <p:nvGrpSpPr>
        <p:cNvPr id="1" name="Shape 77"/>
        <p:cNvGrpSpPr/>
        <p:nvPr/>
      </p:nvGrpSpPr>
      <p:grpSpPr>
        <a:xfrm>
          <a:off x="0" y="0"/>
          <a:ext cx="0" cy="0"/>
          <a:chOff x="0" y="0"/>
          <a:chExt cx="0" cy="0"/>
        </a:xfrm>
      </p:grpSpPr>
      <p:sp>
        <p:nvSpPr>
          <p:cNvPr id="78" name="Shape 78"/>
          <p:cNvSpPr txBox="1">
            <a:spLocks noGrp="1"/>
          </p:cNvSpPr>
          <p:nvPr>
            <p:ph type="title"/>
          </p:nvPr>
        </p:nvSpPr>
        <p:spPr>
          <a:xfrm>
            <a:off x="914400" y="503237"/>
            <a:ext cx="7313612" cy="868362"/>
          </a:xfrm>
          <a:prstGeom prst="rect">
            <a:avLst/>
          </a:prstGeom>
          <a:noFill/>
          <a:ln>
            <a:noFill/>
          </a:ln>
        </p:spPr>
        <p:txBody>
          <a:bodyPr lIns="91425" tIns="91425" rIns="91425" bIns="91425" anchor="ctr" anchorCtr="0"/>
          <a:lstStyle>
            <a:lvl1pPr algn="ctr" rtl="0">
              <a:spcBef>
                <a:spcPts val="0"/>
              </a:spcBef>
              <a:buClr>
                <a:schemeClr val="dk1"/>
              </a:buClr>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9" name="Shape 79"/>
          <p:cNvSpPr txBox="1">
            <a:spLocks noGrp="1"/>
          </p:cNvSpPr>
          <p:nvPr>
            <p:ph type="body" idx="1"/>
          </p:nvPr>
        </p:nvSpPr>
        <p:spPr>
          <a:xfrm>
            <a:off x="914400" y="1735138"/>
            <a:ext cx="7315200" cy="1920239"/>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80" name="Shape 80"/>
          <p:cNvSpPr txBox="1">
            <a:spLocks noGrp="1"/>
          </p:cNvSpPr>
          <p:nvPr>
            <p:ph type="dt" idx="10"/>
          </p:nvPr>
        </p:nvSpPr>
        <p:spPr>
          <a:xfrm>
            <a:off x="7663438" y="6314460"/>
            <a:ext cx="1295400" cy="265088"/>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81" name="Shape 81"/>
          <p:cNvSpPr txBox="1">
            <a:spLocks noGrp="1"/>
          </p:cNvSpPr>
          <p:nvPr>
            <p:ph type="ftr" idx="11"/>
          </p:nvPr>
        </p:nvSpPr>
        <p:spPr>
          <a:xfrm>
            <a:off x="3942607" y="6305796"/>
            <a:ext cx="3717966" cy="259277"/>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82" name="Shape 82"/>
          <p:cNvSpPr txBox="1">
            <a:spLocks noGrp="1"/>
          </p:cNvSpPr>
          <p:nvPr>
            <p:ph type="sldNum" idx="12"/>
          </p:nvPr>
        </p:nvSpPr>
        <p:spPr>
          <a:xfrm>
            <a:off x="7521388" y="5476096"/>
            <a:ext cx="1483056" cy="851848"/>
          </a:xfrm>
          <a:prstGeom prst="rect">
            <a:avLst/>
          </a:prstGeom>
          <a:noFill/>
          <a:ln>
            <a:noFill/>
          </a:ln>
        </p:spPr>
        <p:txBody>
          <a:bodyPr lIns="91425" tIns="45700" rIns="91425" bIns="45700" anchor="ctr" anchorCtr="0">
            <a:noAutofit/>
          </a:bodyPr>
          <a:lstStyle>
            <a:lvl1pPr marL="0" marR="0" indent="0" algn="r" rtl="0">
              <a:spcBef>
                <a:spcPts val="0"/>
              </a:spcBef>
              <a:buNone/>
              <a:defRPr sz="8200" b="0" i="0" u="none" strike="noStrike" cap="none" baseline="0">
                <a:solidFill>
                  <a:schemeClr val="dk1"/>
                </a:solidFill>
                <a:latin typeface="Impact"/>
                <a:ea typeface="Impact"/>
                <a:cs typeface="Impact"/>
                <a:sym typeface="Impact"/>
              </a:defRPr>
            </a:lvl1pPr>
          </a:lstStyle>
          <a:p>
            <a:pPr marL="0" lvl="0" indent="0">
              <a:spcBef>
                <a:spcPts val="0"/>
              </a:spcBef>
              <a:buSzPct val="25000"/>
              <a:buNone/>
            </a:pPr>
            <a:fld id="{00000000-1234-1234-1234-123412341234}" type="slidenum">
              <a:rPr lang="en-US"/>
              <a:t>‹#›</a:t>
            </a:fld>
            <a:endParaRPr lang="en-US"/>
          </a:p>
        </p:txBody>
      </p:sp>
      <p:sp>
        <p:nvSpPr>
          <p:cNvPr id="83" name="Shape 83"/>
          <p:cNvSpPr txBox="1">
            <a:spLocks noGrp="1"/>
          </p:cNvSpPr>
          <p:nvPr>
            <p:ph type="body" idx="2"/>
          </p:nvPr>
        </p:nvSpPr>
        <p:spPr>
          <a:xfrm>
            <a:off x="914400" y="3870960"/>
            <a:ext cx="7315200" cy="1920239"/>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3 Content">
    <p:spTree>
      <p:nvGrpSpPr>
        <p:cNvPr id="1" name="Shape 84"/>
        <p:cNvGrpSpPr/>
        <p:nvPr/>
      </p:nvGrpSpPr>
      <p:grpSpPr>
        <a:xfrm>
          <a:off x="0" y="0"/>
          <a:ext cx="0" cy="0"/>
          <a:chOff x="0" y="0"/>
          <a:chExt cx="0" cy="0"/>
        </a:xfrm>
      </p:grpSpPr>
      <p:sp>
        <p:nvSpPr>
          <p:cNvPr id="85" name="Shape 85"/>
          <p:cNvSpPr txBox="1">
            <a:spLocks noGrp="1"/>
          </p:cNvSpPr>
          <p:nvPr>
            <p:ph type="title"/>
          </p:nvPr>
        </p:nvSpPr>
        <p:spPr>
          <a:xfrm>
            <a:off x="914400" y="503237"/>
            <a:ext cx="7313612" cy="868362"/>
          </a:xfrm>
          <a:prstGeom prst="rect">
            <a:avLst/>
          </a:prstGeom>
          <a:noFill/>
          <a:ln>
            <a:noFill/>
          </a:ln>
        </p:spPr>
        <p:txBody>
          <a:bodyPr lIns="91425" tIns="91425" rIns="91425" bIns="91425" anchor="ctr" anchorCtr="0"/>
          <a:lstStyle>
            <a:lvl1pPr algn="ctr" rtl="0">
              <a:spcBef>
                <a:spcPts val="0"/>
              </a:spcBef>
              <a:buClr>
                <a:schemeClr val="dk1"/>
              </a:buClr>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86" name="Shape 86"/>
          <p:cNvSpPr txBox="1">
            <a:spLocks noGrp="1"/>
          </p:cNvSpPr>
          <p:nvPr>
            <p:ph type="dt" idx="10"/>
          </p:nvPr>
        </p:nvSpPr>
        <p:spPr>
          <a:xfrm>
            <a:off x="7663438" y="6314460"/>
            <a:ext cx="1295400" cy="265088"/>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87" name="Shape 87"/>
          <p:cNvSpPr txBox="1">
            <a:spLocks noGrp="1"/>
          </p:cNvSpPr>
          <p:nvPr>
            <p:ph type="ftr" idx="11"/>
          </p:nvPr>
        </p:nvSpPr>
        <p:spPr>
          <a:xfrm>
            <a:off x="3942607" y="6305796"/>
            <a:ext cx="3717966" cy="259277"/>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88" name="Shape 88"/>
          <p:cNvSpPr txBox="1">
            <a:spLocks noGrp="1"/>
          </p:cNvSpPr>
          <p:nvPr>
            <p:ph type="sldNum" idx="12"/>
          </p:nvPr>
        </p:nvSpPr>
        <p:spPr>
          <a:xfrm>
            <a:off x="7521388" y="5476096"/>
            <a:ext cx="1483056" cy="851848"/>
          </a:xfrm>
          <a:prstGeom prst="rect">
            <a:avLst/>
          </a:prstGeom>
          <a:noFill/>
          <a:ln>
            <a:noFill/>
          </a:ln>
        </p:spPr>
        <p:txBody>
          <a:bodyPr lIns="91425" tIns="45700" rIns="91425" bIns="45700" anchor="ctr" anchorCtr="0">
            <a:noAutofit/>
          </a:bodyPr>
          <a:lstStyle>
            <a:lvl1pPr marL="0" marR="0" indent="0" algn="r" rtl="0">
              <a:spcBef>
                <a:spcPts val="0"/>
              </a:spcBef>
              <a:buNone/>
              <a:defRPr sz="8200" b="0" i="0" u="none" strike="noStrike" cap="none" baseline="0">
                <a:solidFill>
                  <a:schemeClr val="dk1"/>
                </a:solidFill>
                <a:latin typeface="Impact"/>
                <a:ea typeface="Impact"/>
                <a:cs typeface="Impact"/>
                <a:sym typeface="Impact"/>
              </a:defRPr>
            </a:lvl1pPr>
          </a:lstStyle>
          <a:p>
            <a:pPr marL="0" lvl="0" indent="0">
              <a:spcBef>
                <a:spcPts val="0"/>
              </a:spcBef>
              <a:buSzPct val="25000"/>
              <a:buNone/>
            </a:pPr>
            <a:fld id="{00000000-1234-1234-1234-123412341234}" type="slidenum">
              <a:rPr lang="en-US"/>
              <a:t>‹#›</a:t>
            </a:fld>
            <a:endParaRPr lang="en-US"/>
          </a:p>
        </p:txBody>
      </p:sp>
      <p:sp>
        <p:nvSpPr>
          <p:cNvPr id="89" name="Shape 89"/>
          <p:cNvSpPr txBox="1">
            <a:spLocks noGrp="1"/>
          </p:cNvSpPr>
          <p:nvPr>
            <p:ph type="body" idx="1"/>
          </p:nvPr>
        </p:nvSpPr>
        <p:spPr>
          <a:xfrm>
            <a:off x="4645151" y="1735138"/>
            <a:ext cx="3566159" cy="1920239"/>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90" name="Shape 90"/>
          <p:cNvSpPr txBox="1">
            <a:spLocks noGrp="1"/>
          </p:cNvSpPr>
          <p:nvPr>
            <p:ph type="body" idx="2"/>
          </p:nvPr>
        </p:nvSpPr>
        <p:spPr>
          <a:xfrm>
            <a:off x="4645151" y="3870960"/>
            <a:ext cx="3566159" cy="1920239"/>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91" name="Shape 91"/>
          <p:cNvSpPr txBox="1">
            <a:spLocks noGrp="1"/>
          </p:cNvSpPr>
          <p:nvPr>
            <p:ph type="body" idx="3"/>
          </p:nvPr>
        </p:nvSpPr>
        <p:spPr>
          <a:xfrm>
            <a:off x="914400" y="1735139"/>
            <a:ext cx="3566159" cy="4056061"/>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4 Content">
    <p:spTree>
      <p:nvGrpSpPr>
        <p:cNvPr id="1" name="Shape 92"/>
        <p:cNvGrpSpPr/>
        <p:nvPr/>
      </p:nvGrpSpPr>
      <p:grpSpPr>
        <a:xfrm>
          <a:off x="0" y="0"/>
          <a:ext cx="0" cy="0"/>
          <a:chOff x="0" y="0"/>
          <a:chExt cx="0" cy="0"/>
        </a:xfrm>
      </p:grpSpPr>
      <p:sp>
        <p:nvSpPr>
          <p:cNvPr id="93" name="Shape 93"/>
          <p:cNvSpPr txBox="1">
            <a:spLocks noGrp="1"/>
          </p:cNvSpPr>
          <p:nvPr>
            <p:ph type="title"/>
          </p:nvPr>
        </p:nvSpPr>
        <p:spPr>
          <a:xfrm>
            <a:off x="914400" y="503237"/>
            <a:ext cx="7313612" cy="868362"/>
          </a:xfrm>
          <a:prstGeom prst="rect">
            <a:avLst/>
          </a:prstGeom>
          <a:noFill/>
          <a:ln>
            <a:noFill/>
          </a:ln>
        </p:spPr>
        <p:txBody>
          <a:bodyPr lIns="91425" tIns="91425" rIns="91425" bIns="91425" anchor="ctr" anchorCtr="0"/>
          <a:lstStyle>
            <a:lvl1pPr algn="ctr" rtl="0">
              <a:spcBef>
                <a:spcPts val="0"/>
              </a:spcBef>
              <a:buClr>
                <a:schemeClr val="dk1"/>
              </a:buClr>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94" name="Shape 94"/>
          <p:cNvSpPr txBox="1">
            <a:spLocks noGrp="1"/>
          </p:cNvSpPr>
          <p:nvPr>
            <p:ph type="body" idx="1"/>
          </p:nvPr>
        </p:nvSpPr>
        <p:spPr>
          <a:xfrm>
            <a:off x="914400" y="1735138"/>
            <a:ext cx="3566159" cy="1920239"/>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95" name="Shape 95"/>
          <p:cNvSpPr txBox="1">
            <a:spLocks noGrp="1"/>
          </p:cNvSpPr>
          <p:nvPr>
            <p:ph type="dt" idx="10"/>
          </p:nvPr>
        </p:nvSpPr>
        <p:spPr>
          <a:xfrm>
            <a:off x="7663438" y="6314460"/>
            <a:ext cx="1295400" cy="265088"/>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96" name="Shape 96"/>
          <p:cNvSpPr txBox="1">
            <a:spLocks noGrp="1"/>
          </p:cNvSpPr>
          <p:nvPr>
            <p:ph type="ftr" idx="11"/>
          </p:nvPr>
        </p:nvSpPr>
        <p:spPr>
          <a:xfrm>
            <a:off x="3942607" y="6305796"/>
            <a:ext cx="3717966" cy="259277"/>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97" name="Shape 97"/>
          <p:cNvSpPr txBox="1">
            <a:spLocks noGrp="1"/>
          </p:cNvSpPr>
          <p:nvPr>
            <p:ph type="sldNum" idx="12"/>
          </p:nvPr>
        </p:nvSpPr>
        <p:spPr>
          <a:xfrm>
            <a:off x="7521388" y="5476096"/>
            <a:ext cx="1483056" cy="851848"/>
          </a:xfrm>
          <a:prstGeom prst="rect">
            <a:avLst/>
          </a:prstGeom>
          <a:noFill/>
          <a:ln>
            <a:noFill/>
          </a:ln>
        </p:spPr>
        <p:txBody>
          <a:bodyPr lIns="91425" tIns="45700" rIns="91425" bIns="45700" anchor="ctr" anchorCtr="0">
            <a:noAutofit/>
          </a:bodyPr>
          <a:lstStyle>
            <a:lvl1pPr marL="0" marR="0" indent="0" algn="r" rtl="0">
              <a:spcBef>
                <a:spcPts val="0"/>
              </a:spcBef>
              <a:buNone/>
              <a:defRPr sz="8200" b="0" i="0" u="none" strike="noStrike" cap="none" baseline="0">
                <a:solidFill>
                  <a:schemeClr val="dk1"/>
                </a:solidFill>
                <a:latin typeface="Impact"/>
                <a:ea typeface="Impact"/>
                <a:cs typeface="Impact"/>
                <a:sym typeface="Impact"/>
              </a:defRPr>
            </a:lvl1pPr>
          </a:lstStyle>
          <a:p>
            <a:pPr marL="0" lvl="0" indent="0">
              <a:spcBef>
                <a:spcPts val="0"/>
              </a:spcBef>
              <a:buSzPct val="25000"/>
              <a:buNone/>
            </a:pPr>
            <a:fld id="{00000000-1234-1234-1234-123412341234}" type="slidenum">
              <a:rPr lang="en-US"/>
              <a:t>‹#›</a:t>
            </a:fld>
            <a:endParaRPr lang="en-US"/>
          </a:p>
        </p:txBody>
      </p:sp>
      <p:sp>
        <p:nvSpPr>
          <p:cNvPr id="98" name="Shape 98"/>
          <p:cNvSpPr txBox="1">
            <a:spLocks noGrp="1"/>
          </p:cNvSpPr>
          <p:nvPr>
            <p:ph type="body" idx="2"/>
          </p:nvPr>
        </p:nvSpPr>
        <p:spPr>
          <a:xfrm>
            <a:off x="914400" y="3870960"/>
            <a:ext cx="3566159" cy="1920239"/>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99" name="Shape 99"/>
          <p:cNvSpPr txBox="1">
            <a:spLocks noGrp="1"/>
          </p:cNvSpPr>
          <p:nvPr>
            <p:ph type="body" idx="3"/>
          </p:nvPr>
        </p:nvSpPr>
        <p:spPr>
          <a:xfrm>
            <a:off x="4645151" y="1735138"/>
            <a:ext cx="3566159" cy="1920239"/>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00" name="Shape 100"/>
          <p:cNvSpPr txBox="1">
            <a:spLocks noGrp="1"/>
          </p:cNvSpPr>
          <p:nvPr>
            <p:ph type="body" idx="4"/>
          </p:nvPr>
        </p:nvSpPr>
        <p:spPr>
          <a:xfrm>
            <a:off x="4645151" y="3870960"/>
            <a:ext cx="3566159" cy="1920239"/>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110"/>
        <p:cNvGrpSpPr/>
        <p:nvPr/>
      </p:nvGrpSpPr>
      <p:grpSpPr>
        <a:xfrm>
          <a:off x="0" y="0"/>
          <a:ext cx="0" cy="0"/>
          <a:chOff x="0" y="0"/>
          <a:chExt cx="0" cy="0"/>
        </a:xfrm>
      </p:grpSpPr>
      <p:sp>
        <p:nvSpPr>
          <p:cNvPr id="111" name="Shape 111"/>
          <p:cNvSpPr txBox="1">
            <a:spLocks noGrp="1"/>
          </p:cNvSpPr>
          <p:nvPr>
            <p:ph type="title"/>
          </p:nvPr>
        </p:nvSpPr>
        <p:spPr>
          <a:xfrm>
            <a:off x="914400" y="1690048"/>
            <a:ext cx="3563938" cy="1162049"/>
          </a:xfrm>
          <a:prstGeom prst="rect">
            <a:avLst/>
          </a:prstGeom>
          <a:noFill/>
          <a:ln>
            <a:noFill/>
          </a:ln>
        </p:spPr>
        <p:txBody>
          <a:bodyPr lIns="91425" tIns="91425" rIns="91425" bIns="91425" anchor="b" anchorCtr="0"/>
          <a:lstStyle>
            <a:lvl1pPr algn="l" rtl="0">
              <a:lnSpc>
                <a:spcPct val="109523"/>
              </a:lnSpc>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12" name="Shape 112"/>
          <p:cNvSpPr txBox="1">
            <a:spLocks noGrp="1"/>
          </p:cNvSpPr>
          <p:nvPr>
            <p:ph type="body" idx="1"/>
          </p:nvPr>
        </p:nvSpPr>
        <p:spPr>
          <a:xfrm>
            <a:off x="4667250" y="368489"/>
            <a:ext cx="3566159" cy="5627498"/>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13" name="Shape 113"/>
          <p:cNvSpPr txBox="1">
            <a:spLocks noGrp="1"/>
          </p:cNvSpPr>
          <p:nvPr>
            <p:ph type="body" idx="2"/>
          </p:nvPr>
        </p:nvSpPr>
        <p:spPr>
          <a:xfrm>
            <a:off x="914398" y="2866030"/>
            <a:ext cx="3563938" cy="2163170"/>
          </a:xfrm>
          <a:prstGeom prst="rect">
            <a:avLst/>
          </a:prstGeom>
          <a:noFill/>
          <a:ln>
            <a:noFill/>
          </a:ln>
        </p:spPr>
        <p:txBody>
          <a:bodyPr lIns="91425" tIns="91425" rIns="91425" bIns="91425" anchor="t" anchorCtr="0"/>
          <a:lstStyle>
            <a:lvl1pPr marL="0" indent="0" rtl="0">
              <a:spcBef>
                <a:spcPts val="0"/>
              </a:spcBef>
              <a:buNone/>
              <a:defRPr/>
            </a:lvl1pPr>
            <a:lvl2pPr marL="457200" indent="0" rtl="0">
              <a:spcBef>
                <a:spcPts val="0"/>
              </a:spcBef>
              <a:buNone/>
              <a:defRPr/>
            </a:lvl2pPr>
            <a:lvl3pPr marL="914400" indent="0" rtl="0">
              <a:spcBef>
                <a:spcPts val="0"/>
              </a:spcBef>
              <a:buNone/>
              <a:defRPr/>
            </a:lvl3pPr>
            <a:lvl4pPr marL="1371600" indent="0" rtl="0">
              <a:spcBef>
                <a:spcPts val="0"/>
              </a:spcBef>
              <a:buNone/>
              <a:defRPr/>
            </a:lvl4pPr>
            <a:lvl5pPr marL="1828800" indent="0" rtl="0">
              <a:spcBef>
                <a:spcPts val="0"/>
              </a:spcBef>
              <a:buNone/>
              <a:defRPr/>
            </a:lvl5pPr>
            <a:lvl6pPr marL="2286000" indent="0" rtl="0">
              <a:spcBef>
                <a:spcPts val="0"/>
              </a:spcBef>
              <a:buNone/>
              <a:defRPr/>
            </a:lvl6pPr>
            <a:lvl7pPr marL="2743200" indent="0" rtl="0">
              <a:spcBef>
                <a:spcPts val="0"/>
              </a:spcBef>
              <a:buNone/>
              <a:defRPr/>
            </a:lvl7pPr>
            <a:lvl8pPr marL="3200400" indent="0" rtl="0">
              <a:spcBef>
                <a:spcPts val="0"/>
              </a:spcBef>
              <a:buNone/>
              <a:defRPr/>
            </a:lvl8pPr>
            <a:lvl9pPr marL="3657600" indent="0" rtl="0">
              <a:spcBef>
                <a:spcPts val="0"/>
              </a:spcBef>
              <a:buNone/>
              <a:defRPr/>
            </a:lvl9pPr>
          </a:lstStyle>
          <a:p>
            <a:endParaRPr/>
          </a:p>
        </p:txBody>
      </p:sp>
      <p:sp>
        <p:nvSpPr>
          <p:cNvPr id="114" name="Shape 114"/>
          <p:cNvSpPr txBox="1">
            <a:spLocks noGrp="1"/>
          </p:cNvSpPr>
          <p:nvPr>
            <p:ph type="dt" idx="10"/>
          </p:nvPr>
        </p:nvSpPr>
        <p:spPr>
          <a:xfrm>
            <a:off x="7663438" y="6314460"/>
            <a:ext cx="1295400" cy="265088"/>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15" name="Shape 115"/>
          <p:cNvSpPr txBox="1">
            <a:spLocks noGrp="1"/>
          </p:cNvSpPr>
          <p:nvPr>
            <p:ph type="ftr" idx="11"/>
          </p:nvPr>
        </p:nvSpPr>
        <p:spPr>
          <a:xfrm>
            <a:off x="3942607" y="6305796"/>
            <a:ext cx="3717966" cy="259277"/>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16" name="Shape 116"/>
          <p:cNvSpPr txBox="1">
            <a:spLocks noGrp="1"/>
          </p:cNvSpPr>
          <p:nvPr>
            <p:ph type="sldNum" idx="12"/>
          </p:nvPr>
        </p:nvSpPr>
        <p:spPr>
          <a:xfrm>
            <a:off x="7521388" y="5476096"/>
            <a:ext cx="1483056" cy="851848"/>
          </a:xfrm>
          <a:prstGeom prst="rect">
            <a:avLst/>
          </a:prstGeom>
          <a:noFill/>
          <a:ln>
            <a:noFill/>
          </a:ln>
        </p:spPr>
        <p:txBody>
          <a:bodyPr lIns="91425" tIns="45700" rIns="91425" bIns="45700" anchor="ctr" anchorCtr="0">
            <a:noAutofit/>
          </a:bodyPr>
          <a:lstStyle>
            <a:lvl1pPr marL="0" marR="0" indent="0" algn="r" rtl="0">
              <a:spcBef>
                <a:spcPts val="0"/>
              </a:spcBef>
              <a:buNone/>
              <a:defRPr sz="8200" b="0" i="0" u="none" strike="noStrike" cap="none" baseline="0">
                <a:solidFill>
                  <a:schemeClr val="dk1"/>
                </a:solidFill>
                <a:latin typeface="Impact"/>
                <a:ea typeface="Impact"/>
                <a:cs typeface="Impact"/>
                <a:sym typeface="Impact"/>
              </a:defRPr>
            </a:lvl1pPr>
          </a:lstStyle>
          <a:p>
            <a:pPr marL="0" lvl="0" indent="0">
              <a:spcBef>
                <a:spcPts val="0"/>
              </a:spcBef>
              <a:buSzPct val="25000"/>
              <a:buNone/>
            </a:pPr>
            <a:fld id="{00000000-1234-1234-1234-123412341234}" type="slidenum">
              <a:rPr lang="en-US"/>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Picture with Caption">
    <p:spTree>
      <p:nvGrpSpPr>
        <p:cNvPr id="1" name="Shape 117"/>
        <p:cNvGrpSpPr/>
        <p:nvPr/>
      </p:nvGrpSpPr>
      <p:grpSpPr>
        <a:xfrm>
          <a:off x="0" y="0"/>
          <a:ext cx="0" cy="0"/>
          <a:chOff x="0" y="0"/>
          <a:chExt cx="0" cy="0"/>
        </a:xfrm>
      </p:grpSpPr>
      <p:sp>
        <p:nvSpPr>
          <p:cNvPr id="118" name="Shape 118"/>
          <p:cNvSpPr txBox="1">
            <a:spLocks noGrp="1"/>
          </p:cNvSpPr>
          <p:nvPr>
            <p:ph type="title"/>
          </p:nvPr>
        </p:nvSpPr>
        <p:spPr>
          <a:xfrm>
            <a:off x="5017546" y="1524000"/>
            <a:ext cx="3566159" cy="1162049"/>
          </a:xfrm>
          <a:prstGeom prst="rect">
            <a:avLst/>
          </a:prstGeom>
          <a:noFill/>
          <a:ln>
            <a:noFill/>
          </a:ln>
        </p:spPr>
        <p:txBody>
          <a:bodyPr lIns="91425" tIns="91425" rIns="91425" bIns="91425" anchor="b" anchorCtr="0"/>
          <a:lstStyle>
            <a:lvl1pPr algn="l" rtl="0">
              <a:lnSpc>
                <a:spcPct val="109523"/>
              </a:lnSpc>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19" name="Shape 119"/>
          <p:cNvSpPr txBox="1">
            <a:spLocks noGrp="1"/>
          </p:cNvSpPr>
          <p:nvPr>
            <p:ph type="body" idx="1"/>
          </p:nvPr>
        </p:nvSpPr>
        <p:spPr>
          <a:xfrm>
            <a:off x="5017544" y="2699982"/>
            <a:ext cx="3566159" cy="2163170"/>
          </a:xfrm>
          <a:prstGeom prst="rect">
            <a:avLst/>
          </a:prstGeom>
          <a:noFill/>
          <a:ln>
            <a:noFill/>
          </a:ln>
        </p:spPr>
        <p:txBody>
          <a:bodyPr lIns="91425" tIns="91425" rIns="91425" bIns="91425" anchor="t" anchorCtr="0"/>
          <a:lstStyle>
            <a:lvl1pPr marL="0" indent="0" rtl="0">
              <a:spcBef>
                <a:spcPts val="0"/>
              </a:spcBef>
              <a:buNone/>
              <a:defRPr/>
            </a:lvl1pPr>
            <a:lvl2pPr marL="457200" indent="0" rtl="0">
              <a:spcBef>
                <a:spcPts val="0"/>
              </a:spcBef>
              <a:buNone/>
              <a:defRPr/>
            </a:lvl2pPr>
            <a:lvl3pPr marL="914400" indent="0" rtl="0">
              <a:spcBef>
                <a:spcPts val="0"/>
              </a:spcBef>
              <a:buNone/>
              <a:defRPr/>
            </a:lvl3pPr>
            <a:lvl4pPr marL="1371600" indent="0" rtl="0">
              <a:spcBef>
                <a:spcPts val="0"/>
              </a:spcBef>
              <a:buNone/>
              <a:defRPr/>
            </a:lvl4pPr>
            <a:lvl5pPr marL="1828800" indent="0" rtl="0">
              <a:spcBef>
                <a:spcPts val="0"/>
              </a:spcBef>
              <a:buNone/>
              <a:defRPr/>
            </a:lvl5pPr>
            <a:lvl6pPr marL="2286000" indent="0" rtl="0">
              <a:spcBef>
                <a:spcPts val="0"/>
              </a:spcBef>
              <a:buNone/>
              <a:defRPr/>
            </a:lvl6pPr>
            <a:lvl7pPr marL="2743200" indent="0" rtl="0">
              <a:spcBef>
                <a:spcPts val="0"/>
              </a:spcBef>
              <a:buNone/>
              <a:defRPr/>
            </a:lvl7pPr>
            <a:lvl8pPr marL="3200400" indent="0" rtl="0">
              <a:spcBef>
                <a:spcPts val="0"/>
              </a:spcBef>
              <a:buNone/>
              <a:defRPr/>
            </a:lvl8pPr>
            <a:lvl9pPr marL="3657600" indent="0" rtl="0">
              <a:spcBef>
                <a:spcPts val="0"/>
              </a:spcBef>
              <a:buNone/>
              <a:defRPr/>
            </a:lvl9pPr>
          </a:lstStyle>
          <a:p>
            <a:endParaRPr/>
          </a:p>
        </p:txBody>
      </p:sp>
      <p:sp>
        <p:nvSpPr>
          <p:cNvPr id="120" name="Shape 120"/>
          <p:cNvSpPr txBox="1">
            <a:spLocks noGrp="1"/>
          </p:cNvSpPr>
          <p:nvPr>
            <p:ph type="dt" idx="10"/>
          </p:nvPr>
        </p:nvSpPr>
        <p:spPr>
          <a:xfrm>
            <a:off x="7663438" y="6314460"/>
            <a:ext cx="1295400" cy="265088"/>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21" name="Shape 121"/>
          <p:cNvSpPr txBox="1">
            <a:spLocks noGrp="1"/>
          </p:cNvSpPr>
          <p:nvPr>
            <p:ph type="ftr" idx="11"/>
          </p:nvPr>
        </p:nvSpPr>
        <p:spPr>
          <a:xfrm>
            <a:off x="3942607" y="6305796"/>
            <a:ext cx="3717966" cy="259277"/>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22" name="Shape 122"/>
          <p:cNvSpPr txBox="1">
            <a:spLocks noGrp="1"/>
          </p:cNvSpPr>
          <p:nvPr>
            <p:ph type="sldNum" idx="12"/>
          </p:nvPr>
        </p:nvSpPr>
        <p:spPr>
          <a:xfrm>
            <a:off x="7521388" y="5476096"/>
            <a:ext cx="1483056" cy="851848"/>
          </a:xfrm>
          <a:prstGeom prst="rect">
            <a:avLst/>
          </a:prstGeom>
          <a:noFill/>
          <a:ln>
            <a:noFill/>
          </a:ln>
        </p:spPr>
        <p:txBody>
          <a:bodyPr lIns="91425" tIns="45700" rIns="91425" bIns="45700" anchor="ctr" anchorCtr="0">
            <a:noAutofit/>
          </a:bodyPr>
          <a:lstStyle>
            <a:lvl1pPr marL="0" marR="0" indent="0" algn="r" rtl="0">
              <a:spcBef>
                <a:spcPts val="0"/>
              </a:spcBef>
              <a:buNone/>
              <a:defRPr sz="8200" b="0" i="0" u="none" strike="noStrike" cap="none" baseline="0">
                <a:solidFill>
                  <a:schemeClr val="dk1"/>
                </a:solidFill>
                <a:latin typeface="Impact"/>
                <a:ea typeface="Impact"/>
                <a:cs typeface="Impact"/>
                <a:sym typeface="Impact"/>
              </a:defRPr>
            </a:lvl1pPr>
          </a:lstStyle>
          <a:p>
            <a:pPr marL="0" lvl="0" indent="0">
              <a:spcBef>
                <a:spcPts val="0"/>
              </a:spcBef>
              <a:buSzPct val="25000"/>
              <a:buNone/>
            </a:pPr>
            <a:fld id="{00000000-1234-1234-1234-123412341234}" type="slidenum">
              <a:rPr lang="en-US"/>
              <a:t>‹#›</a:t>
            </a:fld>
            <a:endParaRPr lang="en-US"/>
          </a:p>
        </p:txBody>
      </p:sp>
      <p:grpSp>
        <p:nvGrpSpPr>
          <p:cNvPr id="123" name="Shape 123"/>
          <p:cNvGrpSpPr/>
          <p:nvPr/>
        </p:nvGrpSpPr>
        <p:grpSpPr>
          <a:xfrm rot="-178368">
            <a:off x="629027" y="505650"/>
            <a:ext cx="3850925" cy="5516274"/>
            <a:chOff x="1524000" y="381000"/>
            <a:chExt cx="3657600" cy="4737978"/>
          </a:xfrm>
        </p:grpSpPr>
        <p:sp>
          <p:nvSpPr>
            <p:cNvPr id="124" name="Shape 124"/>
            <p:cNvSpPr/>
            <p:nvPr/>
          </p:nvSpPr>
          <p:spPr>
            <a:xfrm>
              <a:off x="1524000" y="381000"/>
              <a:ext cx="3657600" cy="4724400"/>
            </a:xfrm>
            <a:prstGeom prst="rect">
              <a:avLst/>
            </a:prstGeom>
            <a:solidFill>
              <a:schemeClr val="lt1"/>
            </a:solidFill>
            <a:ln w="19050" cap="flat">
              <a:solidFill>
                <a:schemeClr val="lt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Arial"/>
                <a:ea typeface="Arial"/>
                <a:cs typeface="Arial"/>
                <a:sym typeface="Arial"/>
              </a:endParaRPr>
            </a:p>
          </p:txBody>
        </p:sp>
        <p:sp>
          <p:nvSpPr>
            <p:cNvPr id="125" name="Shape 125"/>
            <p:cNvSpPr/>
            <p:nvPr/>
          </p:nvSpPr>
          <p:spPr>
            <a:xfrm>
              <a:off x="1524000" y="381000"/>
              <a:ext cx="3657600" cy="4737978"/>
            </a:xfrm>
            <a:prstGeom prst="rect">
              <a:avLst/>
            </a:prstGeom>
            <a:gradFill>
              <a:gsLst>
                <a:gs pos="0">
                  <a:srgbClr val="D8D8D8"/>
                </a:gs>
                <a:gs pos="15000">
                  <a:srgbClr val="FFFFFF">
                    <a:alpha val="74901"/>
                  </a:srgbClr>
                </a:gs>
                <a:gs pos="100000">
                  <a:schemeClr val="lt1"/>
                </a:gs>
              </a:gsLst>
              <a:path path="circle">
                <a:fillToRect r="100000" b="100000"/>
              </a:path>
              <a:tileRect l="-100000" t="-100000"/>
            </a:gra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Arial"/>
                <a:ea typeface="Arial"/>
                <a:cs typeface="Arial"/>
                <a:sym typeface="Arial"/>
              </a:endParaRPr>
            </a:p>
          </p:txBody>
        </p:sp>
      </p:grpSp>
      <p:sp>
        <p:nvSpPr>
          <p:cNvPr id="126" name="Shape 126"/>
          <p:cNvSpPr>
            <a:spLocks noGrp="1"/>
          </p:cNvSpPr>
          <p:nvPr>
            <p:ph type="pic" idx="2"/>
          </p:nvPr>
        </p:nvSpPr>
        <p:spPr>
          <a:xfrm rot="-178369">
            <a:off x="808792" y="667559"/>
            <a:ext cx="3468663" cy="5124723"/>
          </a:xfrm>
          <a:prstGeom prst="rect">
            <a:avLst/>
          </a:prstGeom>
          <a:solidFill>
            <a:srgbClr val="D8D8D8"/>
          </a:solidFill>
          <a:ln>
            <a:noFill/>
          </a:ln>
        </p:spPr>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2 Pictures with Caption">
    <p:spTree>
      <p:nvGrpSpPr>
        <p:cNvPr id="1" name="Shape 127"/>
        <p:cNvGrpSpPr/>
        <p:nvPr/>
      </p:nvGrpSpPr>
      <p:grpSpPr>
        <a:xfrm>
          <a:off x="0" y="0"/>
          <a:ext cx="0" cy="0"/>
          <a:chOff x="0" y="0"/>
          <a:chExt cx="0" cy="0"/>
        </a:xfrm>
      </p:grpSpPr>
      <p:grpSp>
        <p:nvGrpSpPr>
          <p:cNvPr id="128" name="Shape 128"/>
          <p:cNvGrpSpPr/>
          <p:nvPr/>
        </p:nvGrpSpPr>
        <p:grpSpPr>
          <a:xfrm rot="-385648">
            <a:off x="313409" y="3520797"/>
            <a:ext cx="4088024" cy="3026020"/>
            <a:chOff x="1524000" y="381000"/>
            <a:chExt cx="3657600" cy="4737978"/>
          </a:xfrm>
        </p:grpSpPr>
        <p:sp>
          <p:nvSpPr>
            <p:cNvPr id="129" name="Shape 129"/>
            <p:cNvSpPr/>
            <p:nvPr/>
          </p:nvSpPr>
          <p:spPr>
            <a:xfrm>
              <a:off x="1524000" y="381000"/>
              <a:ext cx="3657600" cy="4724400"/>
            </a:xfrm>
            <a:prstGeom prst="rect">
              <a:avLst/>
            </a:prstGeom>
            <a:solidFill>
              <a:schemeClr val="lt1"/>
            </a:solidFill>
            <a:ln w="19050" cap="flat">
              <a:solidFill>
                <a:schemeClr val="lt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Arial"/>
                <a:ea typeface="Arial"/>
                <a:cs typeface="Arial"/>
                <a:sym typeface="Arial"/>
              </a:endParaRPr>
            </a:p>
          </p:txBody>
        </p:sp>
        <p:sp>
          <p:nvSpPr>
            <p:cNvPr id="130" name="Shape 130"/>
            <p:cNvSpPr/>
            <p:nvPr/>
          </p:nvSpPr>
          <p:spPr>
            <a:xfrm>
              <a:off x="1524000" y="381000"/>
              <a:ext cx="3657600" cy="4737978"/>
            </a:xfrm>
            <a:prstGeom prst="rect">
              <a:avLst/>
            </a:prstGeom>
            <a:gradFill>
              <a:gsLst>
                <a:gs pos="0">
                  <a:srgbClr val="D8D8D8"/>
                </a:gs>
                <a:gs pos="15000">
                  <a:srgbClr val="FFFFFF">
                    <a:alpha val="74901"/>
                  </a:srgbClr>
                </a:gs>
                <a:gs pos="100000">
                  <a:schemeClr val="lt1"/>
                </a:gs>
              </a:gsLst>
              <a:path path="circle">
                <a:fillToRect r="100000" b="100000"/>
              </a:path>
              <a:tileRect l="-100000" t="-100000"/>
            </a:gra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Arial"/>
                <a:ea typeface="Arial"/>
                <a:cs typeface="Arial"/>
                <a:sym typeface="Arial"/>
              </a:endParaRPr>
            </a:p>
          </p:txBody>
        </p:sp>
      </p:grpSp>
      <p:sp>
        <p:nvSpPr>
          <p:cNvPr id="131" name="Shape 131"/>
          <p:cNvSpPr>
            <a:spLocks noGrp="1"/>
          </p:cNvSpPr>
          <p:nvPr>
            <p:ph type="pic" idx="2"/>
          </p:nvPr>
        </p:nvSpPr>
        <p:spPr>
          <a:xfrm rot="-385649">
            <a:off x="491057" y="3682578"/>
            <a:ext cx="3704108" cy="2697083"/>
          </a:xfrm>
          <a:prstGeom prst="rect">
            <a:avLst/>
          </a:prstGeom>
          <a:solidFill>
            <a:srgbClr val="D8D8D8"/>
          </a:solidFill>
          <a:ln>
            <a:noFill/>
          </a:ln>
        </p:spPr>
      </p:sp>
      <p:grpSp>
        <p:nvGrpSpPr>
          <p:cNvPr id="132" name="Shape 132"/>
          <p:cNvGrpSpPr/>
          <p:nvPr/>
        </p:nvGrpSpPr>
        <p:grpSpPr>
          <a:xfrm rot="232773">
            <a:off x="169480" y="241256"/>
            <a:ext cx="4088024" cy="3026020"/>
            <a:chOff x="1524000" y="381000"/>
            <a:chExt cx="3657600" cy="4737978"/>
          </a:xfrm>
        </p:grpSpPr>
        <p:sp>
          <p:nvSpPr>
            <p:cNvPr id="133" name="Shape 133"/>
            <p:cNvSpPr/>
            <p:nvPr/>
          </p:nvSpPr>
          <p:spPr>
            <a:xfrm>
              <a:off x="1524000" y="381000"/>
              <a:ext cx="3657600" cy="4724400"/>
            </a:xfrm>
            <a:prstGeom prst="rect">
              <a:avLst/>
            </a:prstGeom>
            <a:solidFill>
              <a:schemeClr val="lt1"/>
            </a:solidFill>
            <a:ln w="19050" cap="flat">
              <a:solidFill>
                <a:schemeClr val="lt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Arial"/>
                <a:ea typeface="Arial"/>
                <a:cs typeface="Arial"/>
                <a:sym typeface="Arial"/>
              </a:endParaRPr>
            </a:p>
          </p:txBody>
        </p:sp>
        <p:sp>
          <p:nvSpPr>
            <p:cNvPr id="134" name="Shape 134"/>
            <p:cNvSpPr/>
            <p:nvPr/>
          </p:nvSpPr>
          <p:spPr>
            <a:xfrm>
              <a:off x="1524000" y="381000"/>
              <a:ext cx="3657600" cy="4737978"/>
            </a:xfrm>
            <a:prstGeom prst="rect">
              <a:avLst/>
            </a:prstGeom>
            <a:gradFill>
              <a:gsLst>
                <a:gs pos="0">
                  <a:srgbClr val="D8D8D8"/>
                </a:gs>
                <a:gs pos="15000">
                  <a:srgbClr val="FFFFFF">
                    <a:alpha val="74901"/>
                  </a:srgbClr>
                </a:gs>
                <a:gs pos="100000">
                  <a:schemeClr val="lt1"/>
                </a:gs>
              </a:gsLst>
              <a:path path="circle">
                <a:fillToRect r="100000" b="100000"/>
              </a:path>
              <a:tileRect l="-100000" t="-100000"/>
            </a:gra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Arial"/>
                <a:ea typeface="Arial"/>
                <a:cs typeface="Arial"/>
                <a:sym typeface="Arial"/>
              </a:endParaRPr>
            </a:p>
          </p:txBody>
        </p:sp>
      </p:grpSp>
      <p:sp>
        <p:nvSpPr>
          <p:cNvPr id="135" name="Shape 135"/>
          <p:cNvSpPr>
            <a:spLocks noGrp="1"/>
          </p:cNvSpPr>
          <p:nvPr>
            <p:ph type="pic" idx="3"/>
          </p:nvPr>
        </p:nvSpPr>
        <p:spPr>
          <a:xfrm rot="232774">
            <a:off x="347128" y="403036"/>
            <a:ext cx="3704108" cy="2697083"/>
          </a:xfrm>
          <a:prstGeom prst="rect">
            <a:avLst/>
          </a:prstGeom>
          <a:solidFill>
            <a:srgbClr val="D8D8D8"/>
          </a:solidFill>
          <a:ln>
            <a:noFill/>
          </a:ln>
        </p:spPr>
      </p:sp>
      <p:sp>
        <p:nvSpPr>
          <p:cNvPr id="136" name="Shape 136"/>
          <p:cNvSpPr txBox="1">
            <a:spLocks noGrp="1"/>
          </p:cNvSpPr>
          <p:nvPr>
            <p:ph type="title"/>
          </p:nvPr>
        </p:nvSpPr>
        <p:spPr>
          <a:xfrm>
            <a:off x="5013433" y="1524000"/>
            <a:ext cx="3566159" cy="1162049"/>
          </a:xfrm>
          <a:prstGeom prst="rect">
            <a:avLst/>
          </a:prstGeom>
          <a:noFill/>
          <a:ln>
            <a:noFill/>
          </a:ln>
        </p:spPr>
        <p:txBody>
          <a:bodyPr lIns="91425" tIns="91425" rIns="91425" bIns="91425" anchor="b" anchorCtr="0"/>
          <a:lstStyle>
            <a:lvl1pPr algn="l" rtl="0">
              <a:lnSpc>
                <a:spcPct val="109523"/>
              </a:lnSpc>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37" name="Shape 137"/>
          <p:cNvSpPr txBox="1">
            <a:spLocks noGrp="1"/>
          </p:cNvSpPr>
          <p:nvPr>
            <p:ph type="body" idx="1"/>
          </p:nvPr>
        </p:nvSpPr>
        <p:spPr>
          <a:xfrm>
            <a:off x="5013432" y="2699982"/>
            <a:ext cx="3566159" cy="2163170"/>
          </a:xfrm>
          <a:prstGeom prst="rect">
            <a:avLst/>
          </a:prstGeom>
          <a:noFill/>
          <a:ln>
            <a:noFill/>
          </a:ln>
        </p:spPr>
        <p:txBody>
          <a:bodyPr lIns="91425" tIns="91425" rIns="91425" bIns="91425" anchor="t" anchorCtr="0"/>
          <a:lstStyle>
            <a:lvl1pPr marL="0" indent="0" rtl="0">
              <a:spcBef>
                <a:spcPts val="0"/>
              </a:spcBef>
              <a:buNone/>
              <a:defRPr/>
            </a:lvl1pPr>
            <a:lvl2pPr marL="457200" indent="0" rtl="0">
              <a:spcBef>
                <a:spcPts val="0"/>
              </a:spcBef>
              <a:buNone/>
              <a:defRPr/>
            </a:lvl2pPr>
            <a:lvl3pPr marL="914400" indent="0" rtl="0">
              <a:spcBef>
                <a:spcPts val="0"/>
              </a:spcBef>
              <a:buNone/>
              <a:defRPr/>
            </a:lvl3pPr>
            <a:lvl4pPr marL="1371600" indent="0" rtl="0">
              <a:spcBef>
                <a:spcPts val="0"/>
              </a:spcBef>
              <a:buNone/>
              <a:defRPr/>
            </a:lvl4pPr>
            <a:lvl5pPr marL="1828800" indent="0" rtl="0">
              <a:spcBef>
                <a:spcPts val="0"/>
              </a:spcBef>
              <a:buNone/>
              <a:defRPr/>
            </a:lvl5pPr>
            <a:lvl6pPr marL="2286000" indent="0" rtl="0">
              <a:spcBef>
                <a:spcPts val="0"/>
              </a:spcBef>
              <a:buNone/>
              <a:defRPr/>
            </a:lvl6pPr>
            <a:lvl7pPr marL="2743200" indent="0" rtl="0">
              <a:spcBef>
                <a:spcPts val="0"/>
              </a:spcBef>
              <a:buNone/>
              <a:defRPr/>
            </a:lvl7pPr>
            <a:lvl8pPr marL="3200400" indent="0" rtl="0">
              <a:spcBef>
                <a:spcPts val="0"/>
              </a:spcBef>
              <a:buNone/>
              <a:defRPr/>
            </a:lvl8pPr>
            <a:lvl9pPr marL="3657600" indent="0" rtl="0">
              <a:spcBef>
                <a:spcPts val="0"/>
              </a:spcBef>
              <a:buNone/>
              <a:defRPr/>
            </a:lvl9pPr>
          </a:lstStyle>
          <a:p>
            <a:endParaRPr/>
          </a:p>
        </p:txBody>
      </p:sp>
      <p:sp>
        <p:nvSpPr>
          <p:cNvPr id="138" name="Shape 138"/>
          <p:cNvSpPr txBox="1">
            <a:spLocks noGrp="1"/>
          </p:cNvSpPr>
          <p:nvPr>
            <p:ph type="dt" idx="10"/>
          </p:nvPr>
        </p:nvSpPr>
        <p:spPr>
          <a:xfrm>
            <a:off x="7663438" y="6314460"/>
            <a:ext cx="1295400" cy="265088"/>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39" name="Shape 139"/>
          <p:cNvSpPr txBox="1">
            <a:spLocks noGrp="1"/>
          </p:cNvSpPr>
          <p:nvPr>
            <p:ph type="ftr" idx="11"/>
          </p:nvPr>
        </p:nvSpPr>
        <p:spPr>
          <a:xfrm>
            <a:off x="3942607" y="6305796"/>
            <a:ext cx="3717966" cy="259277"/>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40" name="Shape 140"/>
          <p:cNvSpPr txBox="1">
            <a:spLocks noGrp="1"/>
          </p:cNvSpPr>
          <p:nvPr>
            <p:ph type="sldNum" idx="12"/>
          </p:nvPr>
        </p:nvSpPr>
        <p:spPr>
          <a:xfrm>
            <a:off x="7521388" y="5476096"/>
            <a:ext cx="1483056" cy="851848"/>
          </a:xfrm>
          <a:prstGeom prst="rect">
            <a:avLst/>
          </a:prstGeom>
          <a:noFill/>
          <a:ln>
            <a:noFill/>
          </a:ln>
        </p:spPr>
        <p:txBody>
          <a:bodyPr lIns="91425" tIns="45700" rIns="91425" bIns="45700" anchor="ctr" anchorCtr="0">
            <a:noAutofit/>
          </a:bodyPr>
          <a:lstStyle>
            <a:lvl1pPr marL="0" marR="0" indent="0" algn="r" rtl="0">
              <a:spcBef>
                <a:spcPts val="0"/>
              </a:spcBef>
              <a:buNone/>
              <a:defRPr sz="8200" b="0" i="0" u="none" strike="noStrike" cap="none" baseline="0">
                <a:solidFill>
                  <a:schemeClr val="dk1"/>
                </a:solidFill>
                <a:latin typeface="Impact"/>
                <a:ea typeface="Impact"/>
                <a:cs typeface="Impact"/>
                <a:sym typeface="Impact"/>
              </a:defRPr>
            </a:lvl1pPr>
          </a:lstStyle>
          <a:p>
            <a:pPr marL="0" lvl="0" indent="0">
              <a:spcBef>
                <a:spcPts val="0"/>
              </a:spcBef>
              <a:buSzPct val="25000"/>
              <a:buNone/>
            </a:pPr>
            <a:fld id="{00000000-1234-1234-1234-123412341234}" type="slidenum">
              <a:rPr lang="en-US"/>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Picture above Caption">
    <p:spTree>
      <p:nvGrpSpPr>
        <p:cNvPr id="1" name="Shape 141"/>
        <p:cNvGrpSpPr/>
        <p:nvPr/>
      </p:nvGrpSpPr>
      <p:grpSpPr>
        <a:xfrm>
          <a:off x="0" y="0"/>
          <a:ext cx="0" cy="0"/>
          <a:chOff x="0" y="0"/>
          <a:chExt cx="0" cy="0"/>
        </a:xfrm>
      </p:grpSpPr>
      <p:sp>
        <p:nvSpPr>
          <p:cNvPr id="142" name="Shape 142"/>
          <p:cNvSpPr txBox="1">
            <a:spLocks noGrp="1"/>
          </p:cNvSpPr>
          <p:nvPr>
            <p:ph type="title"/>
          </p:nvPr>
        </p:nvSpPr>
        <p:spPr>
          <a:xfrm>
            <a:off x="914400" y="3762373"/>
            <a:ext cx="7315200" cy="1162049"/>
          </a:xfrm>
          <a:prstGeom prst="rect">
            <a:avLst/>
          </a:prstGeom>
          <a:noFill/>
          <a:ln>
            <a:noFill/>
          </a:ln>
        </p:spPr>
        <p:txBody>
          <a:bodyPr lIns="91425" tIns="91425" rIns="91425" bIns="91425" anchor="b" anchorCtr="0"/>
          <a:lstStyle>
            <a:lvl1pPr algn="l" rtl="0">
              <a:lnSpc>
                <a:spcPct val="127777"/>
              </a:lnSpc>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grpSp>
        <p:nvGrpSpPr>
          <p:cNvPr id="143" name="Shape 143"/>
          <p:cNvGrpSpPr/>
          <p:nvPr/>
        </p:nvGrpSpPr>
        <p:grpSpPr>
          <a:xfrm rot="232773">
            <a:off x="2059282" y="379100"/>
            <a:ext cx="5031327" cy="3443312"/>
            <a:chOff x="1524000" y="381000"/>
            <a:chExt cx="3657600" cy="4737978"/>
          </a:xfrm>
        </p:grpSpPr>
        <p:sp>
          <p:nvSpPr>
            <p:cNvPr id="144" name="Shape 144"/>
            <p:cNvSpPr/>
            <p:nvPr/>
          </p:nvSpPr>
          <p:spPr>
            <a:xfrm>
              <a:off x="1524000" y="381000"/>
              <a:ext cx="3657600" cy="4724400"/>
            </a:xfrm>
            <a:prstGeom prst="rect">
              <a:avLst/>
            </a:prstGeom>
            <a:solidFill>
              <a:schemeClr val="lt1"/>
            </a:solidFill>
            <a:ln w="19050" cap="flat">
              <a:solidFill>
                <a:schemeClr val="lt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Arial"/>
                <a:ea typeface="Arial"/>
                <a:cs typeface="Arial"/>
                <a:sym typeface="Arial"/>
              </a:endParaRPr>
            </a:p>
          </p:txBody>
        </p:sp>
        <p:sp>
          <p:nvSpPr>
            <p:cNvPr id="145" name="Shape 145"/>
            <p:cNvSpPr/>
            <p:nvPr/>
          </p:nvSpPr>
          <p:spPr>
            <a:xfrm>
              <a:off x="1524000" y="381000"/>
              <a:ext cx="3657600" cy="4737978"/>
            </a:xfrm>
            <a:prstGeom prst="rect">
              <a:avLst/>
            </a:prstGeom>
            <a:gradFill>
              <a:gsLst>
                <a:gs pos="0">
                  <a:srgbClr val="D8D8D8"/>
                </a:gs>
                <a:gs pos="15000">
                  <a:srgbClr val="FFFFFF">
                    <a:alpha val="74901"/>
                  </a:srgbClr>
                </a:gs>
                <a:gs pos="100000">
                  <a:schemeClr val="lt1"/>
                </a:gs>
              </a:gsLst>
              <a:path path="circle">
                <a:fillToRect r="100000" b="100000"/>
              </a:path>
              <a:tileRect l="-100000" t="-100000"/>
            </a:gra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Arial"/>
                <a:ea typeface="Arial"/>
                <a:cs typeface="Arial"/>
                <a:sym typeface="Arial"/>
              </a:endParaRPr>
            </a:p>
          </p:txBody>
        </p:sp>
      </p:grpSp>
      <p:sp>
        <p:nvSpPr>
          <p:cNvPr id="146" name="Shape 146"/>
          <p:cNvSpPr txBox="1">
            <a:spLocks noGrp="1"/>
          </p:cNvSpPr>
          <p:nvPr>
            <p:ph type="body" idx="1"/>
          </p:nvPr>
        </p:nvSpPr>
        <p:spPr>
          <a:xfrm>
            <a:off x="914400" y="4928735"/>
            <a:ext cx="7315200" cy="987969"/>
          </a:xfrm>
          <a:prstGeom prst="rect">
            <a:avLst/>
          </a:prstGeom>
          <a:noFill/>
          <a:ln>
            <a:noFill/>
          </a:ln>
        </p:spPr>
        <p:txBody>
          <a:bodyPr lIns="91425" tIns="91425" rIns="91425" bIns="91425" anchor="t" anchorCtr="0"/>
          <a:lstStyle>
            <a:lvl1pPr marL="0" indent="0" rtl="0">
              <a:spcBef>
                <a:spcPts val="0"/>
              </a:spcBef>
              <a:buNone/>
              <a:defRPr/>
            </a:lvl1pPr>
            <a:lvl2pPr marL="457200" indent="0" rtl="0">
              <a:spcBef>
                <a:spcPts val="0"/>
              </a:spcBef>
              <a:buNone/>
              <a:defRPr/>
            </a:lvl2pPr>
            <a:lvl3pPr marL="914400" indent="0" rtl="0">
              <a:spcBef>
                <a:spcPts val="0"/>
              </a:spcBef>
              <a:buNone/>
              <a:defRPr/>
            </a:lvl3pPr>
            <a:lvl4pPr marL="1371600" indent="0" rtl="0">
              <a:spcBef>
                <a:spcPts val="0"/>
              </a:spcBef>
              <a:buNone/>
              <a:defRPr/>
            </a:lvl4pPr>
            <a:lvl5pPr marL="1828800" indent="0" rtl="0">
              <a:spcBef>
                <a:spcPts val="0"/>
              </a:spcBef>
              <a:buNone/>
              <a:defRPr/>
            </a:lvl5pPr>
            <a:lvl6pPr marL="2286000" indent="0" rtl="0">
              <a:spcBef>
                <a:spcPts val="0"/>
              </a:spcBef>
              <a:buNone/>
              <a:defRPr/>
            </a:lvl6pPr>
            <a:lvl7pPr marL="2743200" indent="0" rtl="0">
              <a:spcBef>
                <a:spcPts val="0"/>
              </a:spcBef>
              <a:buNone/>
              <a:defRPr/>
            </a:lvl7pPr>
            <a:lvl8pPr marL="3200400" indent="0" rtl="0">
              <a:spcBef>
                <a:spcPts val="0"/>
              </a:spcBef>
              <a:buNone/>
              <a:defRPr/>
            </a:lvl8pPr>
            <a:lvl9pPr marL="3657600" indent="0" rtl="0">
              <a:spcBef>
                <a:spcPts val="0"/>
              </a:spcBef>
              <a:buNone/>
              <a:defRPr/>
            </a:lvl9pPr>
          </a:lstStyle>
          <a:p>
            <a:endParaRPr/>
          </a:p>
        </p:txBody>
      </p:sp>
      <p:sp>
        <p:nvSpPr>
          <p:cNvPr id="147" name="Shape 147"/>
          <p:cNvSpPr txBox="1">
            <a:spLocks noGrp="1"/>
          </p:cNvSpPr>
          <p:nvPr>
            <p:ph type="dt" idx="10"/>
          </p:nvPr>
        </p:nvSpPr>
        <p:spPr>
          <a:xfrm>
            <a:off x="7663438" y="6314460"/>
            <a:ext cx="1295400" cy="265088"/>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48" name="Shape 148"/>
          <p:cNvSpPr txBox="1">
            <a:spLocks noGrp="1"/>
          </p:cNvSpPr>
          <p:nvPr>
            <p:ph type="ftr" idx="11"/>
          </p:nvPr>
        </p:nvSpPr>
        <p:spPr>
          <a:xfrm>
            <a:off x="3942607" y="6305796"/>
            <a:ext cx="3717966" cy="259277"/>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49" name="Shape 149"/>
          <p:cNvSpPr txBox="1">
            <a:spLocks noGrp="1"/>
          </p:cNvSpPr>
          <p:nvPr>
            <p:ph type="sldNum" idx="12"/>
          </p:nvPr>
        </p:nvSpPr>
        <p:spPr>
          <a:xfrm>
            <a:off x="7521388" y="5476096"/>
            <a:ext cx="1483056" cy="851848"/>
          </a:xfrm>
          <a:prstGeom prst="rect">
            <a:avLst/>
          </a:prstGeom>
          <a:noFill/>
          <a:ln>
            <a:noFill/>
          </a:ln>
        </p:spPr>
        <p:txBody>
          <a:bodyPr lIns="91425" tIns="45700" rIns="91425" bIns="45700" anchor="ctr" anchorCtr="0">
            <a:noAutofit/>
          </a:bodyPr>
          <a:lstStyle>
            <a:lvl1pPr marL="0" marR="0" indent="0" algn="r" rtl="0">
              <a:spcBef>
                <a:spcPts val="0"/>
              </a:spcBef>
              <a:buNone/>
              <a:defRPr sz="8200" b="0" i="0" u="none" strike="noStrike" cap="none" baseline="0">
                <a:solidFill>
                  <a:schemeClr val="dk1"/>
                </a:solidFill>
                <a:latin typeface="Impact"/>
                <a:ea typeface="Impact"/>
                <a:cs typeface="Impact"/>
                <a:sym typeface="Impact"/>
              </a:defRPr>
            </a:lvl1pPr>
          </a:lstStyle>
          <a:p>
            <a:pPr marL="0" lvl="0" indent="0">
              <a:spcBef>
                <a:spcPts val="0"/>
              </a:spcBef>
              <a:buSzPct val="25000"/>
              <a:buNone/>
            </a:pPr>
            <a:fld id="{00000000-1234-1234-1234-123412341234}" type="slidenum">
              <a:rPr lang="en-US"/>
              <a:t>‹#›</a:t>
            </a:fld>
            <a:endParaRPr lang="en-US"/>
          </a:p>
        </p:txBody>
      </p:sp>
      <p:sp>
        <p:nvSpPr>
          <p:cNvPr id="150" name="Shape 150"/>
          <p:cNvSpPr>
            <a:spLocks noGrp="1"/>
          </p:cNvSpPr>
          <p:nvPr>
            <p:ph type="pic" idx="2"/>
          </p:nvPr>
        </p:nvSpPr>
        <p:spPr>
          <a:xfrm rot="232774">
            <a:off x="2248157" y="564564"/>
            <a:ext cx="4653576" cy="3072384"/>
          </a:xfrm>
          <a:prstGeom prst="rect">
            <a:avLst/>
          </a:prstGeom>
          <a:solidFill>
            <a:srgbClr val="D8D8D8"/>
          </a:solidFill>
          <a:ln>
            <a:noFill/>
          </a:ln>
        </p:spPr>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2 Pictures above Caption">
    <p:spTree>
      <p:nvGrpSpPr>
        <p:cNvPr id="1" name="Shape 151"/>
        <p:cNvGrpSpPr/>
        <p:nvPr/>
      </p:nvGrpSpPr>
      <p:grpSpPr>
        <a:xfrm>
          <a:off x="0" y="0"/>
          <a:ext cx="0" cy="0"/>
          <a:chOff x="0" y="0"/>
          <a:chExt cx="0" cy="0"/>
        </a:xfrm>
      </p:grpSpPr>
      <p:sp>
        <p:nvSpPr>
          <p:cNvPr id="152" name="Shape 152"/>
          <p:cNvSpPr txBox="1">
            <a:spLocks noGrp="1"/>
          </p:cNvSpPr>
          <p:nvPr>
            <p:ph type="title"/>
          </p:nvPr>
        </p:nvSpPr>
        <p:spPr>
          <a:xfrm>
            <a:off x="914400" y="3762373"/>
            <a:ext cx="7315200" cy="1162049"/>
          </a:xfrm>
          <a:prstGeom prst="rect">
            <a:avLst/>
          </a:prstGeom>
          <a:noFill/>
          <a:ln>
            <a:noFill/>
          </a:ln>
        </p:spPr>
        <p:txBody>
          <a:bodyPr lIns="91425" tIns="91425" rIns="91425" bIns="91425" anchor="b" anchorCtr="0"/>
          <a:lstStyle>
            <a:lvl1pPr algn="l" rtl="0">
              <a:lnSpc>
                <a:spcPct val="127777"/>
              </a:lnSpc>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grpSp>
        <p:nvGrpSpPr>
          <p:cNvPr id="153" name="Shape 153"/>
          <p:cNvGrpSpPr/>
          <p:nvPr/>
        </p:nvGrpSpPr>
        <p:grpSpPr>
          <a:xfrm rot="-180000">
            <a:off x="113686" y="116367"/>
            <a:ext cx="3969060" cy="3705359"/>
            <a:chOff x="1524000" y="381000"/>
            <a:chExt cx="3657600" cy="4737978"/>
          </a:xfrm>
        </p:grpSpPr>
        <p:sp>
          <p:nvSpPr>
            <p:cNvPr id="154" name="Shape 154"/>
            <p:cNvSpPr/>
            <p:nvPr/>
          </p:nvSpPr>
          <p:spPr>
            <a:xfrm>
              <a:off x="1524000" y="381000"/>
              <a:ext cx="3657600" cy="4724400"/>
            </a:xfrm>
            <a:prstGeom prst="rect">
              <a:avLst/>
            </a:prstGeom>
            <a:solidFill>
              <a:schemeClr val="lt1"/>
            </a:solidFill>
            <a:ln w="19050" cap="flat">
              <a:solidFill>
                <a:schemeClr val="lt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Arial"/>
                <a:ea typeface="Arial"/>
                <a:cs typeface="Arial"/>
                <a:sym typeface="Arial"/>
              </a:endParaRPr>
            </a:p>
          </p:txBody>
        </p:sp>
        <p:sp>
          <p:nvSpPr>
            <p:cNvPr id="155" name="Shape 155"/>
            <p:cNvSpPr/>
            <p:nvPr/>
          </p:nvSpPr>
          <p:spPr>
            <a:xfrm>
              <a:off x="1524000" y="381000"/>
              <a:ext cx="3657600" cy="4737978"/>
            </a:xfrm>
            <a:prstGeom prst="rect">
              <a:avLst/>
            </a:prstGeom>
            <a:gradFill>
              <a:gsLst>
                <a:gs pos="0">
                  <a:srgbClr val="D8D8D8"/>
                </a:gs>
                <a:gs pos="15000">
                  <a:srgbClr val="FFFFFF">
                    <a:alpha val="74901"/>
                  </a:srgbClr>
                </a:gs>
                <a:gs pos="100000">
                  <a:schemeClr val="lt1"/>
                </a:gs>
              </a:gsLst>
              <a:path path="circle">
                <a:fillToRect r="100000" b="100000"/>
              </a:path>
              <a:tileRect l="-100000" t="-100000"/>
            </a:gra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Arial"/>
                <a:ea typeface="Arial"/>
                <a:cs typeface="Arial"/>
                <a:sym typeface="Arial"/>
              </a:endParaRPr>
            </a:p>
          </p:txBody>
        </p:sp>
      </p:grpSp>
      <p:sp>
        <p:nvSpPr>
          <p:cNvPr id="156" name="Shape 156"/>
          <p:cNvSpPr>
            <a:spLocks noGrp="1"/>
          </p:cNvSpPr>
          <p:nvPr>
            <p:ph type="pic" idx="2"/>
          </p:nvPr>
        </p:nvSpPr>
        <p:spPr>
          <a:xfrm rot="-179999">
            <a:off x="299151" y="304998"/>
            <a:ext cx="3598455" cy="3334235"/>
          </a:xfrm>
          <a:prstGeom prst="rect">
            <a:avLst/>
          </a:prstGeom>
          <a:solidFill>
            <a:srgbClr val="D8D8D8"/>
          </a:solidFill>
          <a:ln>
            <a:noFill/>
          </a:ln>
        </p:spPr>
      </p:sp>
      <p:grpSp>
        <p:nvGrpSpPr>
          <p:cNvPr id="157" name="Shape 157"/>
          <p:cNvGrpSpPr/>
          <p:nvPr/>
        </p:nvGrpSpPr>
        <p:grpSpPr>
          <a:xfrm rot="360000">
            <a:off x="4165479" y="323141"/>
            <a:ext cx="4792693" cy="3443311"/>
            <a:chOff x="1524000" y="381000"/>
            <a:chExt cx="3657600" cy="4737978"/>
          </a:xfrm>
        </p:grpSpPr>
        <p:sp>
          <p:nvSpPr>
            <p:cNvPr id="158" name="Shape 158"/>
            <p:cNvSpPr/>
            <p:nvPr/>
          </p:nvSpPr>
          <p:spPr>
            <a:xfrm>
              <a:off x="1524000" y="381000"/>
              <a:ext cx="3657600" cy="4724400"/>
            </a:xfrm>
            <a:prstGeom prst="rect">
              <a:avLst/>
            </a:prstGeom>
            <a:solidFill>
              <a:schemeClr val="lt1"/>
            </a:solidFill>
            <a:ln w="19050" cap="flat">
              <a:solidFill>
                <a:schemeClr val="lt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Arial"/>
                <a:ea typeface="Arial"/>
                <a:cs typeface="Arial"/>
                <a:sym typeface="Arial"/>
              </a:endParaRPr>
            </a:p>
          </p:txBody>
        </p:sp>
        <p:sp>
          <p:nvSpPr>
            <p:cNvPr id="159" name="Shape 159"/>
            <p:cNvSpPr/>
            <p:nvPr/>
          </p:nvSpPr>
          <p:spPr>
            <a:xfrm>
              <a:off x="1524000" y="381000"/>
              <a:ext cx="3657600" cy="4737978"/>
            </a:xfrm>
            <a:prstGeom prst="rect">
              <a:avLst/>
            </a:prstGeom>
            <a:gradFill>
              <a:gsLst>
                <a:gs pos="0">
                  <a:srgbClr val="D8D8D8"/>
                </a:gs>
                <a:gs pos="15000">
                  <a:srgbClr val="FFFFFF">
                    <a:alpha val="74901"/>
                  </a:srgbClr>
                </a:gs>
                <a:gs pos="100000">
                  <a:schemeClr val="lt1"/>
                </a:gs>
              </a:gsLst>
              <a:path path="circle">
                <a:fillToRect r="100000" b="100000"/>
              </a:path>
              <a:tileRect l="-100000" t="-100000"/>
            </a:gra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Arial"/>
                <a:ea typeface="Arial"/>
                <a:cs typeface="Arial"/>
                <a:sym typeface="Arial"/>
              </a:endParaRPr>
            </a:p>
          </p:txBody>
        </p:sp>
      </p:grpSp>
      <p:sp>
        <p:nvSpPr>
          <p:cNvPr id="160" name="Shape 160"/>
          <p:cNvSpPr>
            <a:spLocks noGrp="1"/>
          </p:cNvSpPr>
          <p:nvPr>
            <p:ph type="pic" idx="3"/>
          </p:nvPr>
        </p:nvSpPr>
        <p:spPr>
          <a:xfrm rot="360000">
            <a:off x="4336485" y="507668"/>
            <a:ext cx="4432860" cy="3072384"/>
          </a:xfrm>
          <a:prstGeom prst="rect">
            <a:avLst/>
          </a:prstGeom>
          <a:solidFill>
            <a:srgbClr val="D8D8D8"/>
          </a:solidFill>
          <a:ln>
            <a:noFill/>
          </a:ln>
        </p:spPr>
      </p:sp>
      <p:sp>
        <p:nvSpPr>
          <p:cNvPr id="161" name="Shape 161"/>
          <p:cNvSpPr txBox="1">
            <a:spLocks noGrp="1"/>
          </p:cNvSpPr>
          <p:nvPr>
            <p:ph type="body" idx="1"/>
          </p:nvPr>
        </p:nvSpPr>
        <p:spPr>
          <a:xfrm>
            <a:off x="914400" y="4926105"/>
            <a:ext cx="7315200" cy="990599"/>
          </a:xfrm>
          <a:prstGeom prst="rect">
            <a:avLst/>
          </a:prstGeom>
          <a:noFill/>
          <a:ln>
            <a:noFill/>
          </a:ln>
        </p:spPr>
        <p:txBody>
          <a:bodyPr lIns="91425" tIns="91425" rIns="91425" bIns="91425" anchor="t" anchorCtr="0"/>
          <a:lstStyle>
            <a:lvl1pPr marL="0" indent="0" rtl="0">
              <a:spcBef>
                <a:spcPts val="0"/>
              </a:spcBef>
              <a:buNone/>
              <a:defRPr/>
            </a:lvl1pPr>
            <a:lvl2pPr marL="457200" indent="0" rtl="0">
              <a:spcBef>
                <a:spcPts val="0"/>
              </a:spcBef>
              <a:buNone/>
              <a:defRPr/>
            </a:lvl2pPr>
            <a:lvl3pPr marL="914400" indent="0" rtl="0">
              <a:spcBef>
                <a:spcPts val="0"/>
              </a:spcBef>
              <a:buNone/>
              <a:defRPr/>
            </a:lvl3pPr>
            <a:lvl4pPr marL="1371600" indent="0" rtl="0">
              <a:spcBef>
                <a:spcPts val="0"/>
              </a:spcBef>
              <a:buNone/>
              <a:defRPr/>
            </a:lvl4pPr>
            <a:lvl5pPr marL="1828800" indent="0" rtl="0">
              <a:spcBef>
                <a:spcPts val="0"/>
              </a:spcBef>
              <a:buNone/>
              <a:defRPr/>
            </a:lvl5pPr>
            <a:lvl6pPr marL="2286000" indent="0" rtl="0">
              <a:spcBef>
                <a:spcPts val="0"/>
              </a:spcBef>
              <a:buNone/>
              <a:defRPr/>
            </a:lvl6pPr>
            <a:lvl7pPr marL="2743200" indent="0" rtl="0">
              <a:spcBef>
                <a:spcPts val="0"/>
              </a:spcBef>
              <a:buNone/>
              <a:defRPr/>
            </a:lvl7pPr>
            <a:lvl8pPr marL="3200400" indent="0" rtl="0">
              <a:spcBef>
                <a:spcPts val="0"/>
              </a:spcBef>
              <a:buNone/>
              <a:defRPr/>
            </a:lvl8pPr>
            <a:lvl9pPr marL="3657600" indent="0" rtl="0">
              <a:spcBef>
                <a:spcPts val="0"/>
              </a:spcBef>
              <a:buNone/>
              <a:defRPr/>
            </a:lvl9pPr>
          </a:lstStyle>
          <a:p>
            <a:endParaRPr/>
          </a:p>
        </p:txBody>
      </p:sp>
      <p:sp>
        <p:nvSpPr>
          <p:cNvPr id="162" name="Shape 162"/>
          <p:cNvSpPr txBox="1">
            <a:spLocks noGrp="1"/>
          </p:cNvSpPr>
          <p:nvPr>
            <p:ph type="dt" idx="10"/>
          </p:nvPr>
        </p:nvSpPr>
        <p:spPr>
          <a:xfrm>
            <a:off x="7663438" y="6314460"/>
            <a:ext cx="1295400" cy="265088"/>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63" name="Shape 163"/>
          <p:cNvSpPr txBox="1">
            <a:spLocks noGrp="1"/>
          </p:cNvSpPr>
          <p:nvPr>
            <p:ph type="ftr" idx="11"/>
          </p:nvPr>
        </p:nvSpPr>
        <p:spPr>
          <a:xfrm>
            <a:off x="3942607" y="6305796"/>
            <a:ext cx="3717966" cy="259277"/>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64" name="Shape 164"/>
          <p:cNvSpPr txBox="1">
            <a:spLocks noGrp="1"/>
          </p:cNvSpPr>
          <p:nvPr>
            <p:ph type="sldNum" idx="12"/>
          </p:nvPr>
        </p:nvSpPr>
        <p:spPr>
          <a:xfrm>
            <a:off x="7521388" y="5476096"/>
            <a:ext cx="1483056" cy="851848"/>
          </a:xfrm>
          <a:prstGeom prst="rect">
            <a:avLst/>
          </a:prstGeom>
          <a:noFill/>
          <a:ln>
            <a:noFill/>
          </a:ln>
        </p:spPr>
        <p:txBody>
          <a:bodyPr lIns="91425" tIns="45700" rIns="91425" bIns="45700" anchor="ctr" anchorCtr="0">
            <a:noAutofit/>
          </a:bodyPr>
          <a:lstStyle>
            <a:lvl1pPr marL="0" marR="0" indent="0" algn="r" rtl="0">
              <a:spcBef>
                <a:spcPts val="0"/>
              </a:spcBef>
              <a:buNone/>
              <a:defRPr sz="8200" b="0" i="0" u="none" strike="noStrike" cap="none" baseline="0">
                <a:solidFill>
                  <a:schemeClr val="dk1"/>
                </a:solidFill>
                <a:latin typeface="Impact"/>
                <a:ea typeface="Impact"/>
                <a:cs typeface="Impact"/>
                <a:sym typeface="Impact"/>
              </a:defRPr>
            </a:lvl1pPr>
          </a:lstStyle>
          <a:p>
            <a:pPr marL="0" lvl="0" indent="0">
              <a:spcBef>
                <a:spcPts val="0"/>
              </a:spcBef>
              <a:buSzPct val="25000"/>
              <a:buNone/>
            </a:pPr>
            <a:fld id="{00000000-1234-1234-1234-123412341234}" type="slidenum">
              <a:rPr lang="en-US"/>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cSld name="Title and Vertical Text">
    <p:bg>
      <p:bgPr>
        <a:blipFill rotWithShape="1">
          <a:blip r:embed="rId2">
            <a:alphaModFix/>
          </a:blip>
          <a:stretch>
            <a:fillRect/>
          </a:stretch>
        </a:blipFill>
        <a:effectLst/>
      </p:bgPr>
    </p:bg>
    <p:spTree>
      <p:nvGrpSpPr>
        <p:cNvPr id="1" name="Shape 165"/>
        <p:cNvGrpSpPr/>
        <p:nvPr/>
      </p:nvGrpSpPr>
      <p:grpSpPr>
        <a:xfrm>
          <a:off x="0" y="0"/>
          <a:ext cx="0" cy="0"/>
          <a:chOff x="0" y="0"/>
          <a:chExt cx="0" cy="0"/>
        </a:xfrm>
      </p:grpSpPr>
      <p:sp>
        <p:nvSpPr>
          <p:cNvPr id="166" name="Shape 166"/>
          <p:cNvSpPr txBox="1">
            <a:spLocks noGrp="1"/>
          </p:cNvSpPr>
          <p:nvPr>
            <p:ph type="title"/>
          </p:nvPr>
        </p:nvSpPr>
        <p:spPr>
          <a:xfrm>
            <a:off x="914400" y="503237"/>
            <a:ext cx="7313612" cy="868362"/>
          </a:xfrm>
          <a:prstGeom prst="rect">
            <a:avLst/>
          </a:prstGeom>
          <a:noFill/>
          <a:ln>
            <a:noFill/>
          </a:ln>
        </p:spPr>
        <p:txBody>
          <a:bodyPr lIns="91425" tIns="91425" rIns="91425" bIns="91425" anchor="ctr" anchorCtr="0"/>
          <a:lstStyle>
            <a:lvl1pPr algn="ctr" rtl="0">
              <a:spcBef>
                <a:spcPts val="0"/>
              </a:spcBef>
              <a:buClr>
                <a:schemeClr val="dk1"/>
              </a:buClr>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67" name="Shape 167"/>
          <p:cNvSpPr txBox="1">
            <a:spLocks noGrp="1"/>
          </p:cNvSpPr>
          <p:nvPr>
            <p:ph type="body" idx="1"/>
          </p:nvPr>
        </p:nvSpPr>
        <p:spPr>
          <a:xfrm rot="5400000">
            <a:off x="2543175" y="106362"/>
            <a:ext cx="4056061" cy="7313612"/>
          </a:xfrm>
          <a:prstGeom prst="rect">
            <a:avLst/>
          </a:prstGeom>
          <a:noFill/>
          <a:ln>
            <a:noFill/>
          </a:ln>
        </p:spPr>
        <p:txBody>
          <a:bodyPr lIns="91425" tIns="91425" rIns="91425" bIns="91425" anchor="t" anchorCtr="0"/>
          <a:lstStyle>
            <a:lvl1pPr marL="463550" indent="-326390" algn="l" rtl="0">
              <a:spcBef>
                <a:spcPts val="2000"/>
              </a:spcBef>
              <a:buClr>
                <a:schemeClr val="dk1"/>
              </a:buClr>
              <a:buChar char="•"/>
              <a:defRPr/>
            </a:lvl1pPr>
            <a:lvl2pPr marL="914400" indent="-331469" algn="l" rtl="0">
              <a:spcBef>
                <a:spcPts val="600"/>
              </a:spcBef>
              <a:buClr>
                <a:schemeClr val="dk1"/>
              </a:buClr>
              <a:buChar char="•"/>
              <a:defRPr/>
            </a:lvl2pPr>
            <a:lvl3pPr marL="1255713" indent="-227012" algn="l" rtl="0">
              <a:spcBef>
                <a:spcPts val="600"/>
              </a:spcBef>
              <a:buClr>
                <a:schemeClr val="dk1"/>
              </a:buClr>
              <a:buChar char="•"/>
              <a:defRPr/>
            </a:lvl3pPr>
            <a:lvl4pPr marL="1597025" indent="-249555" algn="l" rtl="0">
              <a:spcBef>
                <a:spcPts val="600"/>
              </a:spcBef>
              <a:buClr>
                <a:schemeClr val="dk1"/>
              </a:buClr>
              <a:buChar char="•"/>
              <a:defRPr/>
            </a:lvl4pPr>
            <a:lvl5pPr marL="1938338" indent="-247968" algn="l" rtl="0">
              <a:spcBef>
                <a:spcPts val="600"/>
              </a:spcBef>
              <a:buClr>
                <a:schemeClr val="dk1"/>
              </a:buClr>
              <a:buChar char="•"/>
              <a:defRPr/>
            </a:lvl5pPr>
            <a:lvl6pPr marL="2514600" indent="-101600" algn="l" rtl="0">
              <a:spcBef>
                <a:spcPts val="400"/>
              </a:spcBef>
              <a:buClr>
                <a:schemeClr val="dk1"/>
              </a:buClr>
              <a:buFont typeface="Arial"/>
              <a:buChar char="•"/>
              <a:defRPr/>
            </a:lvl6pPr>
            <a:lvl7pPr marL="2971800" indent="-101600" algn="l" rtl="0">
              <a:spcBef>
                <a:spcPts val="400"/>
              </a:spcBef>
              <a:buClr>
                <a:schemeClr val="dk1"/>
              </a:buClr>
              <a:buFont typeface="Arial"/>
              <a:buChar char="•"/>
              <a:defRPr/>
            </a:lvl7pPr>
            <a:lvl8pPr marL="3429000" indent="-101600" algn="l" rtl="0">
              <a:spcBef>
                <a:spcPts val="400"/>
              </a:spcBef>
              <a:buClr>
                <a:schemeClr val="dk1"/>
              </a:buClr>
              <a:buFont typeface="Arial"/>
              <a:buChar char="•"/>
              <a:defRPr/>
            </a:lvl8pPr>
            <a:lvl9pPr marL="3886200" indent="-101600" algn="l" rtl="0">
              <a:spcBef>
                <a:spcPts val="400"/>
              </a:spcBef>
              <a:buClr>
                <a:schemeClr val="dk1"/>
              </a:buClr>
              <a:buFont typeface="Arial"/>
              <a:buChar char="•"/>
              <a:defRPr/>
            </a:lvl9pPr>
          </a:lstStyle>
          <a:p>
            <a:endParaRPr/>
          </a:p>
        </p:txBody>
      </p:sp>
      <p:sp>
        <p:nvSpPr>
          <p:cNvPr id="168" name="Shape 168"/>
          <p:cNvSpPr txBox="1">
            <a:spLocks noGrp="1"/>
          </p:cNvSpPr>
          <p:nvPr>
            <p:ph type="dt" idx="10"/>
          </p:nvPr>
        </p:nvSpPr>
        <p:spPr>
          <a:xfrm>
            <a:off x="7663438" y="6314460"/>
            <a:ext cx="1295400" cy="265088"/>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69" name="Shape 169"/>
          <p:cNvSpPr txBox="1">
            <a:spLocks noGrp="1"/>
          </p:cNvSpPr>
          <p:nvPr>
            <p:ph type="ftr" idx="11"/>
          </p:nvPr>
        </p:nvSpPr>
        <p:spPr>
          <a:xfrm>
            <a:off x="3942607" y="6305796"/>
            <a:ext cx="3717966" cy="259277"/>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70" name="Shape 170"/>
          <p:cNvSpPr txBox="1">
            <a:spLocks noGrp="1"/>
          </p:cNvSpPr>
          <p:nvPr>
            <p:ph type="sldNum" idx="12"/>
          </p:nvPr>
        </p:nvSpPr>
        <p:spPr>
          <a:xfrm>
            <a:off x="7521388" y="5476096"/>
            <a:ext cx="1483056" cy="851848"/>
          </a:xfrm>
          <a:prstGeom prst="rect">
            <a:avLst/>
          </a:prstGeom>
          <a:noFill/>
          <a:ln>
            <a:noFill/>
          </a:ln>
        </p:spPr>
        <p:txBody>
          <a:bodyPr lIns="91425" tIns="45700" rIns="91425" bIns="45700" anchor="ctr" anchorCtr="0">
            <a:noAutofit/>
          </a:bodyPr>
          <a:lstStyle>
            <a:lvl1pPr marL="0" marR="0" indent="0" algn="r" rtl="0">
              <a:spcBef>
                <a:spcPts val="0"/>
              </a:spcBef>
              <a:buNone/>
              <a:defRPr sz="8200" b="0" i="0" u="none" strike="noStrike" cap="none" baseline="0">
                <a:solidFill>
                  <a:schemeClr val="dk1"/>
                </a:solidFill>
                <a:latin typeface="Impact"/>
                <a:ea typeface="Impact"/>
                <a:cs typeface="Impact"/>
                <a:sym typeface="Impact"/>
              </a:defRPr>
            </a:lvl1pPr>
          </a:lstStyle>
          <a:p>
            <a:pPr marL="0" lvl="0" indent="0">
              <a:spcBef>
                <a:spcPts val="0"/>
              </a:spcBef>
              <a:buSzPct val="25000"/>
              <a:buNone/>
            </a:pPr>
            <a:fld id="{00000000-1234-1234-1234-123412341234}" type="slidenum">
              <a:rPr lang="en-US"/>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cSld name="Vertical Title and Text">
    <p:bg>
      <p:bgPr>
        <a:blipFill rotWithShape="1">
          <a:blip r:embed="rId2">
            <a:alphaModFix/>
          </a:blip>
          <a:stretch>
            <a:fillRect/>
          </a:stretch>
        </a:blipFill>
        <a:effectLst/>
      </p:bgPr>
    </p:bg>
    <p:spTree>
      <p:nvGrpSpPr>
        <p:cNvPr id="1" name="Shape 171"/>
        <p:cNvGrpSpPr/>
        <p:nvPr/>
      </p:nvGrpSpPr>
      <p:grpSpPr>
        <a:xfrm>
          <a:off x="0" y="0"/>
          <a:ext cx="0" cy="0"/>
          <a:chOff x="0" y="0"/>
          <a:chExt cx="0" cy="0"/>
        </a:xfrm>
      </p:grpSpPr>
      <p:sp>
        <p:nvSpPr>
          <p:cNvPr id="172" name="Shape 172"/>
          <p:cNvSpPr txBox="1">
            <a:spLocks noGrp="1"/>
          </p:cNvSpPr>
          <p:nvPr>
            <p:ph type="title"/>
          </p:nvPr>
        </p:nvSpPr>
        <p:spPr>
          <a:xfrm rot="5400000">
            <a:off x="5295817" y="2706715"/>
            <a:ext cx="5357811" cy="846082"/>
          </a:xfrm>
          <a:prstGeom prst="rect">
            <a:avLst/>
          </a:prstGeom>
          <a:noFill/>
          <a:ln>
            <a:noFill/>
          </a:ln>
        </p:spPr>
        <p:txBody>
          <a:bodyPr lIns="91425" tIns="91425" rIns="91425" bIns="91425" anchor="t" anchorCtr="0"/>
          <a:lstStyle>
            <a:lvl1pPr algn="ctr" rtl="0">
              <a:spcBef>
                <a:spcPts val="0"/>
              </a:spcBef>
              <a:buClr>
                <a:schemeClr val="dk1"/>
              </a:buClr>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73" name="Shape 173"/>
          <p:cNvSpPr txBox="1">
            <a:spLocks noGrp="1"/>
          </p:cNvSpPr>
          <p:nvPr>
            <p:ph type="body" idx="1"/>
          </p:nvPr>
        </p:nvSpPr>
        <p:spPr>
          <a:xfrm rot="5400000">
            <a:off x="1207294" y="157956"/>
            <a:ext cx="5357811" cy="5943599"/>
          </a:xfrm>
          <a:prstGeom prst="rect">
            <a:avLst/>
          </a:prstGeom>
          <a:noFill/>
          <a:ln>
            <a:noFill/>
          </a:ln>
        </p:spPr>
        <p:txBody>
          <a:bodyPr lIns="91425" tIns="91425" rIns="91425" bIns="91425" anchor="t" anchorCtr="0"/>
          <a:lstStyle>
            <a:lvl1pPr marL="463550" indent="-326390" algn="l" rtl="0">
              <a:spcBef>
                <a:spcPts val="2000"/>
              </a:spcBef>
              <a:buClr>
                <a:schemeClr val="dk1"/>
              </a:buClr>
              <a:buChar char="•"/>
              <a:defRPr/>
            </a:lvl1pPr>
            <a:lvl2pPr marL="914400" indent="-331469" algn="l" rtl="0">
              <a:spcBef>
                <a:spcPts val="600"/>
              </a:spcBef>
              <a:buClr>
                <a:schemeClr val="dk1"/>
              </a:buClr>
              <a:buChar char="•"/>
              <a:defRPr/>
            </a:lvl2pPr>
            <a:lvl3pPr marL="1255713" indent="-227012" algn="l" rtl="0">
              <a:spcBef>
                <a:spcPts val="600"/>
              </a:spcBef>
              <a:buClr>
                <a:schemeClr val="dk1"/>
              </a:buClr>
              <a:buChar char="•"/>
              <a:defRPr/>
            </a:lvl3pPr>
            <a:lvl4pPr marL="1597025" indent="-249555" algn="l" rtl="0">
              <a:spcBef>
                <a:spcPts val="600"/>
              </a:spcBef>
              <a:buClr>
                <a:schemeClr val="dk1"/>
              </a:buClr>
              <a:buChar char="•"/>
              <a:defRPr/>
            </a:lvl4pPr>
            <a:lvl5pPr marL="1938338" indent="-247968" algn="l" rtl="0">
              <a:spcBef>
                <a:spcPts val="600"/>
              </a:spcBef>
              <a:buClr>
                <a:schemeClr val="dk1"/>
              </a:buClr>
              <a:buChar char="•"/>
              <a:defRPr/>
            </a:lvl5pPr>
            <a:lvl6pPr marL="2514600" indent="-101600" algn="l" rtl="0">
              <a:spcBef>
                <a:spcPts val="400"/>
              </a:spcBef>
              <a:buClr>
                <a:schemeClr val="dk1"/>
              </a:buClr>
              <a:buFont typeface="Arial"/>
              <a:buChar char="•"/>
              <a:defRPr/>
            </a:lvl6pPr>
            <a:lvl7pPr marL="2971800" indent="-101600" algn="l" rtl="0">
              <a:spcBef>
                <a:spcPts val="400"/>
              </a:spcBef>
              <a:buClr>
                <a:schemeClr val="dk1"/>
              </a:buClr>
              <a:buFont typeface="Arial"/>
              <a:buChar char="•"/>
              <a:defRPr/>
            </a:lvl7pPr>
            <a:lvl8pPr marL="3429000" indent="-101600" algn="l" rtl="0">
              <a:spcBef>
                <a:spcPts val="400"/>
              </a:spcBef>
              <a:buClr>
                <a:schemeClr val="dk1"/>
              </a:buClr>
              <a:buFont typeface="Arial"/>
              <a:buChar char="•"/>
              <a:defRPr/>
            </a:lvl8pPr>
            <a:lvl9pPr marL="3886200" indent="-101600" algn="l" rtl="0">
              <a:spcBef>
                <a:spcPts val="400"/>
              </a:spcBef>
              <a:buClr>
                <a:schemeClr val="dk1"/>
              </a:buClr>
              <a:buFont typeface="Arial"/>
              <a:buChar char="•"/>
              <a:defRPr/>
            </a:lvl9pPr>
          </a:lstStyle>
          <a:p>
            <a:endParaRPr/>
          </a:p>
        </p:txBody>
      </p:sp>
      <p:sp>
        <p:nvSpPr>
          <p:cNvPr id="174" name="Shape 174"/>
          <p:cNvSpPr txBox="1">
            <a:spLocks noGrp="1"/>
          </p:cNvSpPr>
          <p:nvPr>
            <p:ph type="dt" idx="10"/>
          </p:nvPr>
        </p:nvSpPr>
        <p:spPr>
          <a:xfrm>
            <a:off x="7663438" y="6314460"/>
            <a:ext cx="1295400" cy="265088"/>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75" name="Shape 175"/>
          <p:cNvSpPr txBox="1">
            <a:spLocks noGrp="1"/>
          </p:cNvSpPr>
          <p:nvPr>
            <p:ph type="ftr" idx="11"/>
          </p:nvPr>
        </p:nvSpPr>
        <p:spPr>
          <a:xfrm>
            <a:off x="3942607" y="6305796"/>
            <a:ext cx="3717966" cy="259277"/>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76" name="Shape 176"/>
          <p:cNvSpPr txBox="1">
            <a:spLocks noGrp="1"/>
          </p:cNvSpPr>
          <p:nvPr>
            <p:ph type="sldNum" idx="12"/>
          </p:nvPr>
        </p:nvSpPr>
        <p:spPr>
          <a:xfrm>
            <a:off x="7521388" y="5476096"/>
            <a:ext cx="1483056" cy="851848"/>
          </a:xfrm>
          <a:prstGeom prst="rect">
            <a:avLst/>
          </a:prstGeom>
          <a:noFill/>
          <a:ln>
            <a:noFill/>
          </a:ln>
        </p:spPr>
        <p:txBody>
          <a:bodyPr lIns="91425" tIns="45700" rIns="91425" bIns="45700" anchor="ctr" anchorCtr="0">
            <a:noAutofit/>
          </a:bodyPr>
          <a:lstStyle>
            <a:lvl1pPr marL="0" marR="0" indent="0" algn="r" rtl="0">
              <a:spcBef>
                <a:spcPts val="0"/>
              </a:spcBef>
              <a:buNone/>
              <a:defRPr sz="8200" b="0" i="0" u="none" strike="noStrike" cap="none" baseline="0">
                <a:solidFill>
                  <a:schemeClr val="dk1"/>
                </a:solidFill>
                <a:latin typeface="Impact"/>
                <a:ea typeface="Impact"/>
                <a:cs typeface="Impact"/>
                <a:sym typeface="Impact"/>
              </a:defRPr>
            </a:lvl1pPr>
          </a:lstStyle>
          <a:p>
            <a:pPr marL="0" lvl="0" indent="0">
              <a:spcBef>
                <a:spcPts val="0"/>
              </a:spcBef>
              <a:buSzPct val="25000"/>
              <a:buNone/>
            </a:pPr>
            <a:fld id="{00000000-1234-1234-1234-123412341234}" type="slidenum">
              <a:rPr lang="en-US"/>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914400" y="503237"/>
            <a:ext cx="7313612" cy="868362"/>
          </a:xfrm>
          <a:prstGeom prst="rect">
            <a:avLst/>
          </a:prstGeom>
          <a:noFill/>
          <a:ln>
            <a:noFill/>
          </a:ln>
        </p:spPr>
        <p:txBody>
          <a:bodyPr lIns="91425" tIns="91425" rIns="91425" bIns="91425" anchor="ctr" anchorCtr="0"/>
          <a:lstStyle>
            <a:lvl1pPr algn="ctr" rtl="0">
              <a:spcBef>
                <a:spcPts val="0"/>
              </a:spcBef>
              <a:buClr>
                <a:schemeClr val="dk1"/>
              </a:buClr>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8" name="Shape 18"/>
          <p:cNvSpPr txBox="1">
            <a:spLocks noGrp="1"/>
          </p:cNvSpPr>
          <p:nvPr>
            <p:ph type="body" idx="1"/>
          </p:nvPr>
        </p:nvSpPr>
        <p:spPr>
          <a:xfrm>
            <a:off x="914400" y="1735138"/>
            <a:ext cx="7313612" cy="4056061"/>
          </a:xfrm>
          <a:prstGeom prst="rect">
            <a:avLst/>
          </a:prstGeom>
          <a:noFill/>
          <a:ln>
            <a:noFill/>
          </a:ln>
        </p:spPr>
        <p:txBody>
          <a:bodyPr lIns="91425" tIns="91425" rIns="91425" bIns="91425" anchor="t" anchorCtr="0"/>
          <a:lstStyle>
            <a:lvl1pPr marL="463550" indent="-326390" algn="l" rtl="0">
              <a:spcBef>
                <a:spcPts val="2000"/>
              </a:spcBef>
              <a:buClr>
                <a:schemeClr val="dk1"/>
              </a:buClr>
              <a:buChar char="•"/>
              <a:defRPr/>
            </a:lvl1pPr>
            <a:lvl2pPr marL="914400" indent="-331469" algn="l" rtl="0">
              <a:spcBef>
                <a:spcPts val="600"/>
              </a:spcBef>
              <a:buClr>
                <a:schemeClr val="dk1"/>
              </a:buClr>
              <a:buChar char="•"/>
              <a:defRPr/>
            </a:lvl2pPr>
            <a:lvl3pPr marL="1255713" indent="-227012" algn="l" rtl="0">
              <a:spcBef>
                <a:spcPts val="600"/>
              </a:spcBef>
              <a:buClr>
                <a:schemeClr val="dk1"/>
              </a:buClr>
              <a:buChar char="•"/>
              <a:defRPr/>
            </a:lvl3pPr>
            <a:lvl4pPr marL="1597025" indent="-249555" algn="l" rtl="0">
              <a:spcBef>
                <a:spcPts val="600"/>
              </a:spcBef>
              <a:buClr>
                <a:schemeClr val="dk1"/>
              </a:buClr>
              <a:buChar char="•"/>
              <a:defRPr/>
            </a:lvl4pPr>
            <a:lvl5pPr marL="1938338" indent="-247968" algn="l" rtl="0">
              <a:spcBef>
                <a:spcPts val="600"/>
              </a:spcBef>
              <a:buClr>
                <a:schemeClr val="dk1"/>
              </a:buClr>
              <a:buChar char="•"/>
              <a:defRPr/>
            </a:lvl5pPr>
            <a:lvl6pPr marL="2514600" indent="-101600" algn="l" rtl="0">
              <a:spcBef>
                <a:spcPts val="400"/>
              </a:spcBef>
              <a:buClr>
                <a:schemeClr val="dk1"/>
              </a:buClr>
              <a:buFont typeface="Arial"/>
              <a:buChar char="•"/>
              <a:defRPr/>
            </a:lvl6pPr>
            <a:lvl7pPr marL="2971800" indent="-101600" algn="l" rtl="0">
              <a:spcBef>
                <a:spcPts val="400"/>
              </a:spcBef>
              <a:buClr>
                <a:schemeClr val="dk1"/>
              </a:buClr>
              <a:buFont typeface="Arial"/>
              <a:buChar char="•"/>
              <a:defRPr/>
            </a:lvl7pPr>
            <a:lvl8pPr marL="3429000" indent="-101600" algn="l" rtl="0">
              <a:spcBef>
                <a:spcPts val="400"/>
              </a:spcBef>
              <a:buClr>
                <a:schemeClr val="dk1"/>
              </a:buClr>
              <a:buFont typeface="Arial"/>
              <a:buChar char="•"/>
              <a:defRPr/>
            </a:lvl8pPr>
            <a:lvl9pPr marL="3886200" indent="-101600" algn="l" rtl="0">
              <a:spcBef>
                <a:spcPts val="400"/>
              </a:spcBef>
              <a:buClr>
                <a:schemeClr val="dk1"/>
              </a:buClr>
              <a:buFont typeface="Arial"/>
              <a:buChar char="•"/>
              <a:defRPr/>
            </a:lvl9pPr>
          </a:lstStyle>
          <a:p>
            <a:endParaRPr/>
          </a:p>
        </p:txBody>
      </p:sp>
      <p:sp>
        <p:nvSpPr>
          <p:cNvPr id="19" name="Shape 19"/>
          <p:cNvSpPr txBox="1">
            <a:spLocks noGrp="1"/>
          </p:cNvSpPr>
          <p:nvPr>
            <p:ph type="dt" idx="10"/>
          </p:nvPr>
        </p:nvSpPr>
        <p:spPr>
          <a:xfrm>
            <a:off x="7663438" y="6314460"/>
            <a:ext cx="1295400" cy="265088"/>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0" name="Shape 20"/>
          <p:cNvSpPr txBox="1">
            <a:spLocks noGrp="1"/>
          </p:cNvSpPr>
          <p:nvPr>
            <p:ph type="ftr" idx="11"/>
          </p:nvPr>
        </p:nvSpPr>
        <p:spPr>
          <a:xfrm>
            <a:off x="3942607" y="6305796"/>
            <a:ext cx="3717966" cy="259277"/>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1" name="Shape 21"/>
          <p:cNvSpPr txBox="1">
            <a:spLocks noGrp="1"/>
          </p:cNvSpPr>
          <p:nvPr>
            <p:ph type="sldNum" idx="12"/>
          </p:nvPr>
        </p:nvSpPr>
        <p:spPr>
          <a:xfrm>
            <a:off x="7521388" y="5476096"/>
            <a:ext cx="1483056" cy="851848"/>
          </a:xfrm>
          <a:prstGeom prst="rect">
            <a:avLst/>
          </a:prstGeom>
          <a:noFill/>
          <a:ln>
            <a:noFill/>
          </a:ln>
        </p:spPr>
        <p:txBody>
          <a:bodyPr lIns="91425" tIns="45700" rIns="91425" bIns="45700" anchor="ctr" anchorCtr="0">
            <a:noAutofit/>
          </a:bodyPr>
          <a:lstStyle>
            <a:lvl1pPr marL="0" marR="0" indent="0" algn="r" rtl="0">
              <a:spcBef>
                <a:spcPts val="0"/>
              </a:spcBef>
              <a:buNone/>
              <a:defRPr sz="8200" b="0" i="0" u="none" strike="noStrike" cap="none" baseline="0">
                <a:solidFill>
                  <a:schemeClr val="dk1"/>
                </a:solidFill>
                <a:latin typeface="Impact"/>
                <a:ea typeface="Impact"/>
                <a:cs typeface="Impact"/>
                <a:sym typeface="Impact"/>
              </a:defRPr>
            </a:lvl1pPr>
          </a:lstStyle>
          <a:p>
            <a:pPr marL="0" lvl="0" indent="0">
              <a:spcBef>
                <a:spcPts val="0"/>
              </a:spcBef>
              <a:buSzPct val="25000"/>
              <a:buNone/>
            </a:pPr>
            <a:fld id="{00000000-1234-1234-1234-123412341234}" type="slidenum">
              <a:rPr lang="en-US"/>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245225"/>
            <a:ext cx="2133600" cy="476250"/>
          </a:xfrm>
        </p:spPr>
        <p:txBody>
          <a:bodyPr/>
          <a:lstStyle>
            <a:lvl1pPr>
              <a:defRPr/>
            </a:lvl1pPr>
          </a:lstStyle>
          <a:p>
            <a:endParaRPr lang="en-US"/>
          </a:p>
        </p:txBody>
      </p:sp>
      <p:sp>
        <p:nvSpPr>
          <p:cNvPr id="8" name="Footer Placeholder 7"/>
          <p:cNvSpPr>
            <a:spLocks noGrp="1"/>
          </p:cNvSpPr>
          <p:nvPr>
            <p:ph type="ftr" sz="quarter" idx="11"/>
          </p:nvPr>
        </p:nvSpPr>
        <p:spPr>
          <a:xfrm>
            <a:off x="3124200" y="6245225"/>
            <a:ext cx="2895600" cy="476250"/>
          </a:xfrm>
        </p:spPr>
        <p:txBody>
          <a:bodyPr/>
          <a:lstStyle>
            <a:lvl1pPr>
              <a:defRPr/>
            </a:lvl1pPr>
          </a:lstStyle>
          <a:p>
            <a:endParaRPr lang="en-US"/>
          </a:p>
        </p:txBody>
      </p:sp>
      <p:sp>
        <p:nvSpPr>
          <p:cNvPr id="9" name="Slide Number Placeholder 8"/>
          <p:cNvSpPr>
            <a:spLocks noGrp="1"/>
          </p:cNvSpPr>
          <p:nvPr>
            <p:ph type="sldNum" sz="quarter" idx="12"/>
          </p:nvPr>
        </p:nvSpPr>
        <p:spPr>
          <a:xfrm>
            <a:off x="6553200" y="6245225"/>
            <a:ext cx="2133600" cy="476250"/>
          </a:xfrm>
        </p:spPr>
        <p:txBody>
          <a:bodyPr/>
          <a:lstStyle>
            <a:lvl1pPr>
              <a:defRPr/>
            </a:lvl1pPr>
          </a:lstStyle>
          <a:p>
            <a:fld id="{AA74050F-D801-4D58-8EA4-21C5E9CB7FAA}" type="slidenum">
              <a:rPr lang="en-US"/>
              <a:pPr/>
              <a:t>‹#›</a:t>
            </a:fld>
            <a:endParaRPr lang="en-US"/>
          </a:p>
        </p:txBody>
      </p:sp>
    </p:spTree>
    <p:extLst>
      <p:ext uri="{BB962C8B-B14F-4D97-AF65-F5344CB8AC3E}">
        <p14:creationId xmlns:p14="http://schemas.microsoft.com/office/powerpoint/2010/main" val="26883081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Shape 22"/>
        <p:cNvGrpSpPr/>
        <p:nvPr/>
      </p:nvGrpSpPr>
      <p:grpSpPr>
        <a:xfrm>
          <a:off x="0" y="0"/>
          <a:ext cx="0" cy="0"/>
          <a:chOff x="0" y="0"/>
          <a:chExt cx="0" cy="0"/>
        </a:xfrm>
      </p:grpSpPr>
      <p:sp>
        <p:nvSpPr>
          <p:cNvPr id="23" name="Shape 23"/>
          <p:cNvSpPr txBox="1">
            <a:spLocks noGrp="1"/>
          </p:cNvSpPr>
          <p:nvPr>
            <p:ph type="body" idx="1"/>
          </p:nvPr>
        </p:nvSpPr>
        <p:spPr>
          <a:xfrm>
            <a:off x="457200" y="274637"/>
            <a:ext cx="8229600" cy="5851525"/>
          </a:xfrm>
          <a:prstGeom prst="rect">
            <a:avLst/>
          </a:prstGeom>
          <a:noFill/>
          <a:ln>
            <a:noFill/>
          </a:ln>
        </p:spPr>
        <p:txBody>
          <a:bodyPr lIns="91425" tIns="91425" rIns="91425" bIns="91425" anchor="t" anchorCtr="0"/>
          <a:lstStyle>
            <a:lvl1pPr marL="463550" indent="-326390" algn="l" rtl="0">
              <a:spcBef>
                <a:spcPts val="2000"/>
              </a:spcBef>
              <a:buClr>
                <a:schemeClr val="dk1"/>
              </a:buClr>
              <a:buChar char="•"/>
              <a:defRPr/>
            </a:lvl1pPr>
            <a:lvl2pPr marL="914400" indent="-331469" algn="l" rtl="0">
              <a:spcBef>
                <a:spcPts val="600"/>
              </a:spcBef>
              <a:buClr>
                <a:schemeClr val="dk1"/>
              </a:buClr>
              <a:buChar char="•"/>
              <a:defRPr/>
            </a:lvl2pPr>
            <a:lvl3pPr marL="1255713" indent="-227012" algn="l" rtl="0">
              <a:spcBef>
                <a:spcPts val="600"/>
              </a:spcBef>
              <a:buClr>
                <a:schemeClr val="dk1"/>
              </a:buClr>
              <a:buChar char="•"/>
              <a:defRPr/>
            </a:lvl3pPr>
            <a:lvl4pPr marL="1597025" indent="-249555" algn="l" rtl="0">
              <a:spcBef>
                <a:spcPts val="600"/>
              </a:spcBef>
              <a:buClr>
                <a:schemeClr val="dk1"/>
              </a:buClr>
              <a:buChar char="•"/>
              <a:defRPr/>
            </a:lvl4pPr>
            <a:lvl5pPr marL="1938338" indent="-247968" algn="l" rtl="0">
              <a:spcBef>
                <a:spcPts val="600"/>
              </a:spcBef>
              <a:buClr>
                <a:schemeClr val="dk1"/>
              </a:buClr>
              <a:buChar char="•"/>
              <a:defRPr/>
            </a:lvl5pPr>
            <a:lvl6pPr marL="2514600" indent="-101600" algn="l" rtl="0">
              <a:spcBef>
                <a:spcPts val="400"/>
              </a:spcBef>
              <a:buClr>
                <a:schemeClr val="dk1"/>
              </a:buClr>
              <a:buFont typeface="Arial"/>
              <a:buChar char="•"/>
              <a:defRPr/>
            </a:lvl6pPr>
            <a:lvl7pPr marL="2971800" indent="-101600" algn="l" rtl="0">
              <a:spcBef>
                <a:spcPts val="400"/>
              </a:spcBef>
              <a:buClr>
                <a:schemeClr val="dk1"/>
              </a:buClr>
              <a:buFont typeface="Arial"/>
              <a:buChar char="•"/>
              <a:defRPr/>
            </a:lvl7pPr>
            <a:lvl8pPr marL="3429000" indent="-101600" algn="l" rtl="0">
              <a:spcBef>
                <a:spcPts val="400"/>
              </a:spcBef>
              <a:buClr>
                <a:schemeClr val="dk1"/>
              </a:buClr>
              <a:buFont typeface="Arial"/>
              <a:buChar char="•"/>
              <a:defRPr/>
            </a:lvl8pPr>
            <a:lvl9pPr marL="3886200" indent="-101600" algn="l" rtl="0">
              <a:spcBef>
                <a:spcPts val="400"/>
              </a:spcBef>
              <a:buClr>
                <a:schemeClr val="dk1"/>
              </a:buClr>
              <a:buFont typeface="Arial"/>
              <a:buChar char="•"/>
              <a:defRPr/>
            </a:lvl9pPr>
          </a:lstStyle>
          <a:p>
            <a:endParaRPr/>
          </a:p>
        </p:txBody>
      </p:sp>
      <p:sp>
        <p:nvSpPr>
          <p:cNvPr id="24" name="Shape 24"/>
          <p:cNvSpPr txBox="1">
            <a:spLocks noGrp="1"/>
          </p:cNvSpPr>
          <p:nvPr>
            <p:ph type="dt" idx="10"/>
          </p:nvPr>
        </p:nvSpPr>
        <p:spPr>
          <a:xfrm>
            <a:off x="457200" y="6245225"/>
            <a:ext cx="2133599" cy="476249"/>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5" name="Shape 25"/>
          <p:cNvSpPr txBox="1">
            <a:spLocks noGrp="1"/>
          </p:cNvSpPr>
          <p:nvPr>
            <p:ph type="ftr" idx="11"/>
          </p:nvPr>
        </p:nvSpPr>
        <p:spPr>
          <a:xfrm>
            <a:off x="3124200" y="6245225"/>
            <a:ext cx="2895600" cy="476249"/>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6" name="Shape 26"/>
          <p:cNvSpPr txBox="1">
            <a:spLocks noGrp="1"/>
          </p:cNvSpPr>
          <p:nvPr>
            <p:ph type="sldNum" idx="12"/>
          </p:nvPr>
        </p:nvSpPr>
        <p:spPr>
          <a:xfrm>
            <a:off x="6553200" y="6245225"/>
            <a:ext cx="2133599" cy="476249"/>
          </a:xfrm>
          <a:prstGeom prst="rect">
            <a:avLst/>
          </a:prstGeom>
          <a:noFill/>
          <a:ln>
            <a:noFill/>
          </a:ln>
        </p:spPr>
        <p:txBody>
          <a:bodyPr lIns="91425" tIns="45700" rIns="91425" bIns="45700" anchor="ctr" anchorCtr="0">
            <a:noAutofit/>
          </a:bodyPr>
          <a:lstStyle>
            <a:lvl1pPr marL="0" marR="0" indent="0" algn="r" rtl="0">
              <a:spcBef>
                <a:spcPts val="0"/>
              </a:spcBef>
              <a:buNone/>
              <a:defRPr sz="8200" b="0" i="0" u="none" strike="noStrike" cap="none" baseline="0">
                <a:solidFill>
                  <a:schemeClr val="dk1"/>
                </a:solidFill>
                <a:latin typeface="Impact"/>
                <a:ea typeface="Impact"/>
                <a:cs typeface="Impact"/>
                <a:sym typeface="Impact"/>
              </a:defRPr>
            </a:lvl1pPr>
          </a:lstStyle>
          <a:p>
            <a:pPr marL="0" lvl="0" indent="0">
              <a:spcBef>
                <a:spcPts val="0"/>
              </a:spcBef>
              <a:buSzPct val="25000"/>
              <a:buNone/>
            </a:pPr>
            <a:fld id="{00000000-1234-1234-1234-123412341234}" type="slidenum">
              <a:rPr lang="en-US"/>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Title Slide with Watermark">
    <p:bg>
      <p:bgPr>
        <a:blipFill rotWithShape="1">
          <a:blip r:embed="rId2">
            <a:alphaModFix/>
          </a:blip>
          <a:stretch>
            <a:fillRect/>
          </a:stretch>
        </a:blipFill>
        <a:effectLst/>
      </p:bgPr>
    </p:bg>
    <p:spTree>
      <p:nvGrpSpPr>
        <p:cNvPr id="1" name="Shape 27"/>
        <p:cNvGrpSpPr/>
        <p:nvPr/>
      </p:nvGrpSpPr>
      <p:grpSpPr>
        <a:xfrm>
          <a:off x="0" y="0"/>
          <a:ext cx="0" cy="0"/>
          <a:chOff x="0" y="0"/>
          <a:chExt cx="0" cy="0"/>
        </a:xfrm>
      </p:grpSpPr>
      <p:sp>
        <p:nvSpPr>
          <p:cNvPr id="28" name="Shape 28"/>
          <p:cNvSpPr txBox="1">
            <a:spLocks noGrp="1"/>
          </p:cNvSpPr>
          <p:nvPr>
            <p:ph type="body" idx="1"/>
          </p:nvPr>
        </p:nvSpPr>
        <p:spPr>
          <a:xfrm>
            <a:off x="1122215" y="3200400"/>
            <a:ext cx="8021781" cy="2209799"/>
          </a:xfrm>
          <a:prstGeom prst="rect">
            <a:avLst/>
          </a:prstGeom>
          <a:noFill/>
          <a:ln>
            <a:noFill/>
          </a:ln>
        </p:spPr>
        <p:txBody>
          <a:bodyPr lIns="91425" tIns="91425" rIns="91425" bIns="91425" anchor="ctr" anchorCtr="0"/>
          <a:lstStyle>
            <a:lvl1pPr marL="0" indent="0" algn="r" rtl="0">
              <a:spcBef>
                <a:spcPts val="0"/>
              </a:spcBef>
              <a:buClr>
                <a:schemeClr val="dk1"/>
              </a:buClr>
              <a:buFont typeface="Impact"/>
              <a:buNone/>
              <a:defRPr/>
            </a:lvl1pPr>
            <a:lvl2pPr marL="0" indent="0" algn="r" rtl="0">
              <a:spcBef>
                <a:spcPts val="0"/>
              </a:spcBef>
              <a:buClr>
                <a:schemeClr val="dk1"/>
              </a:buClr>
              <a:buFont typeface="Impact"/>
              <a:buNone/>
              <a:defRPr/>
            </a:lvl2pPr>
            <a:lvl3pPr marL="0" indent="0" algn="r" rtl="0">
              <a:spcBef>
                <a:spcPts val="0"/>
              </a:spcBef>
              <a:buClr>
                <a:schemeClr val="dk1"/>
              </a:buClr>
              <a:buFont typeface="Impact"/>
              <a:buNone/>
              <a:defRPr/>
            </a:lvl3pPr>
            <a:lvl4pPr marL="0" indent="0" algn="r" rtl="0">
              <a:spcBef>
                <a:spcPts val="0"/>
              </a:spcBef>
              <a:buClr>
                <a:schemeClr val="dk1"/>
              </a:buClr>
              <a:buFont typeface="Impact"/>
              <a:buNone/>
              <a:defRPr/>
            </a:lvl4pPr>
            <a:lvl5pPr marL="0" indent="0" algn="r" rtl="0">
              <a:spcBef>
                <a:spcPts val="0"/>
              </a:spcBef>
              <a:buClr>
                <a:schemeClr val="dk1"/>
              </a:buClr>
              <a:buFont typeface="Impact"/>
              <a:buNone/>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9" name="Shape 29"/>
          <p:cNvSpPr txBox="1">
            <a:spLocks noGrp="1"/>
          </p:cNvSpPr>
          <p:nvPr>
            <p:ph type="ctrTitle"/>
          </p:nvPr>
        </p:nvSpPr>
        <p:spPr>
          <a:xfrm>
            <a:off x="3960812" y="3833094"/>
            <a:ext cx="4724400" cy="1209963"/>
          </a:xfrm>
          <a:prstGeom prst="rect">
            <a:avLst/>
          </a:prstGeom>
          <a:noFill/>
          <a:ln>
            <a:noFill/>
          </a:ln>
        </p:spPr>
        <p:txBody>
          <a:bodyPr lIns="91425" tIns="91425" rIns="91425" bIns="91425" anchor="b" anchorCtr="0"/>
          <a:lstStyle>
            <a:lvl1pPr marL="0" marR="0" indent="0" algn="l" rtl="0">
              <a:lnSpc>
                <a:spcPct val="108695"/>
              </a:lnSpc>
              <a:spcBef>
                <a:spcPts val="0"/>
              </a:spcBef>
              <a:buClr>
                <a:schemeClr val="dk1"/>
              </a:buClr>
              <a:buFont typeface="Arial"/>
              <a:buNone/>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30" name="Shape 30"/>
          <p:cNvSpPr txBox="1">
            <a:spLocks noGrp="1"/>
          </p:cNvSpPr>
          <p:nvPr>
            <p:ph type="subTitle" idx="2"/>
          </p:nvPr>
        </p:nvSpPr>
        <p:spPr>
          <a:xfrm>
            <a:off x="3960812" y="5056908"/>
            <a:ext cx="4724400" cy="1156585"/>
          </a:xfrm>
          <a:prstGeom prst="rect">
            <a:avLst/>
          </a:prstGeom>
          <a:noFill/>
          <a:ln>
            <a:noFill/>
          </a:ln>
        </p:spPr>
        <p:txBody>
          <a:bodyPr lIns="91425" tIns="91425" rIns="91425" bIns="91425" anchor="t" anchorCtr="0"/>
          <a:lstStyle>
            <a:lvl1pPr marL="0" marR="0" indent="0" algn="l" rtl="0">
              <a:lnSpc>
                <a:spcPct val="118181"/>
              </a:lnSpc>
              <a:spcBef>
                <a:spcPts val="0"/>
              </a:spcBef>
              <a:buClr>
                <a:schemeClr val="dk1"/>
              </a:buClr>
              <a:buFont typeface="Arial"/>
              <a:buNone/>
              <a:defRPr/>
            </a:lvl1pPr>
            <a:lvl2pPr marL="457200" marR="0" indent="0" algn="ctr" rtl="0">
              <a:spcBef>
                <a:spcPts val="600"/>
              </a:spcBef>
              <a:buClr>
                <a:srgbClr val="888888"/>
              </a:buClr>
              <a:buFont typeface="Arial"/>
              <a:buNone/>
              <a:defRPr/>
            </a:lvl2pPr>
            <a:lvl3pPr marL="914400" marR="0" indent="0" algn="ctr" rtl="0">
              <a:spcBef>
                <a:spcPts val="600"/>
              </a:spcBef>
              <a:buClr>
                <a:srgbClr val="888888"/>
              </a:buClr>
              <a:buFont typeface="Arial"/>
              <a:buNone/>
              <a:defRPr/>
            </a:lvl3pPr>
            <a:lvl4pPr marL="1371600" marR="0" indent="0" algn="ctr" rtl="0">
              <a:spcBef>
                <a:spcPts val="600"/>
              </a:spcBef>
              <a:buClr>
                <a:srgbClr val="888888"/>
              </a:buClr>
              <a:buFont typeface="Arial"/>
              <a:buNone/>
              <a:defRPr/>
            </a:lvl4pPr>
            <a:lvl5pPr marL="1828800" marR="0" indent="0" algn="ctr" rtl="0">
              <a:spcBef>
                <a:spcPts val="600"/>
              </a:spcBef>
              <a:buClr>
                <a:srgbClr val="888888"/>
              </a:buClr>
              <a:buFont typeface="Arial"/>
              <a:buNone/>
              <a:defRPr/>
            </a:lvl5pPr>
            <a:lvl6pPr marL="2286000" marR="0" indent="0" algn="ctr" rtl="0">
              <a:spcBef>
                <a:spcPts val="400"/>
              </a:spcBef>
              <a:buClr>
                <a:srgbClr val="888888"/>
              </a:buClr>
              <a:buFont typeface="Arial"/>
              <a:buNone/>
              <a:defRPr/>
            </a:lvl6pPr>
            <a:lvl7pPr marL="2743200" marR="0" indent="0" algn="ctr" rtl="0">
              <a:spcBef>
                <a:spcPts val="400"/>
              </a:spcBef>
              <a:buClr>
                <a:srgbClr val="888888"/>
              </a:buClr>
              <a:buFont typeface="Arial"/>
              <a:buNone/>
              <a:defRPr/>
            </a:lvl7pPr>
            <a:lvl8pPr marL="3200400" marR="0" indent="0" algn="ctr" rtl="0">
              <a:spcBef>
                <a:spcPts val="400"/>
              </a:spcBef>
              <a:buClr>
                <a:srgbClr val="888888"/>
              </a:buClr>
              <a:buFont typeface="Arial"/>
              <a:buNone/>
              <a:defRPr/>
            </a:lvl8pPr>
            <a:lvl9pPr marL="3657600" marR="0" indent="0" algn="ctr" rtl="0">
              <a:spcBef>
                <a:spcPts val="400"/>
              </a:spcBef>
              <a:buClr>
                <a:srgbClr val="888888"/>
              </a:buClr>
              <a:buFont typeface="Arial"/>
              <a:buNone/>
              <a:defRPr/>
            </a:lvl9pPr>
          </a:lstStyle>
          <a:p>
            <a:endParaRPr/>
          </a:p>
        </p:txBody>
      </p:sp>
      <p:sp>
        <p:nvSpPr>
          <p:cNvPr id="31" name="Shape 31"/>
          <p:cNvSpPr txBox="1">
            <a:spLocks noGrp="1"/>
          </p:cNvSpPr>
          <p:nvPr>
            <p:ph type="dt" idx="10"/>
          </p:nvPr>
        </p:nvSpPr>
        <p:spPr>
          <a:xfrm>
            <a:off x="457200" y="6298744"/>
            <a:ext cx="1981199" cy="273049"/>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2" name="Shape 32"/>
          <p:cNvSpPr txBox="1">
            <a:spLocks noGrp="1"/>
          </p:cNvSpPr>
          <p:nvPr>
            <p:ph type="ftr" idx="11"/>
          </p:nvPr>
        </p:nvSpPr>
        <p:spPr>
          <a:xfrm>
            <a:off x="3962400" y="6298744"/>
            <a:ext cx="3809999" cy="273049"/>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3" name="Shape 33"/>
          <p:cNvSpPr txBox="1">
            <a:spLocks noGrp="1"/>
          </p:cNvSpPr>
          <p:nvPr>
            <p:ph type="sldNum" idx="12"/>
          </p:nvPr>
        </p:nvSpPr>
        <p:spPr>
          <a:xfrm>
            <a:off x="8264856" y="6312392"/>
            <a:ext cx="685799" cy="265088"/>
          </a:xfrm>
          <a:prstGeom prst="rect">
            <a:avLst/>
          </a:prstGeom>
          <a:noFill/>
          <a:ln>
            <a:noFill/>
          </a:ln>
        </p:spPr>
        <p:txBody>
          <a:bodyPr lIns="91425" tIns="45700" rIns="91425" bIns="45700" anchor="ctr" anchorCtr="0">
            <a:noAutofit/>
          </a:bodyPr>
          <a:lstStyle>
            <a:lvl1pPr marL="0" marR="0" indent="0" algn="r" rtl="0">
              <a:spcBef>
                <a:spcPts val="0"/>
              </a:spcBef>
              <a:buNone/>
              <a:defRPr sz="1100" b="0" i="0" u="none" strike="noStrike" cap="none" baseline="0">
                <a:solidFill>
                  <a:schemeClr val="dk1"/>
                </a:solidFill>
                <a:latin typeface="Rokkitt"/>
                <a:ea typeface="Rokkitt"/>
                <a:cs typeface="Rokkitt"/>
                <a:sym typeface="Rokkitt"/>
              </a:defRPr>
            </a:lvl1pPr>
          </a:lstStyle>
          <a:p>
            <a:pPr marL="0" lvl="0" indent="0">
              <a:spcBef>
                <a:spcPts val="0"/>
              </a:spcBef>
              <a:buSzPct val="25000"/>
              <a:buNone/>
            </a:pPr>
            <a:fld id="{00000000-1234-1234-1234-123412341234}" type="slidenum">
              <a:rPr lang="en-US"/>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cSld name="Section Header">
    <p:bg>
      <p:bgPr>
        <a:blipFill rotWithShape="1">
          <a:blip r:embed="rId2">
            <a:alphaModFix/>
          </a:blip>
          <a:stretch>
            <a:fillRect/>
          </a:stretch>
        </a:blipFill>
        <a:effectLst/>
      </p:bgPr>
    </p:bg>
    <p:spTree>
      <p:nvGrpSpPr>
        <p:cNvPr id="1" name="Shape 34"/>
        <p:cNvGrpSpPr/>
        <p:nvPr/>
      </p:nvGrpSpPr>
      <p:grpSpPr>
        <a:xfrm>
          <a:off x="0" y="0"/>
          <a:ext cx="0" cy="0"/>
          <a:chOff x="0" y="0"/>
          <a:chExt cx="0" cy="0"/>
        </a:xfrm>
      </p:grpSpPr>
      <p:sp>
        <p:nvSpPr>
          <p:cNvPr id="35" name="Shape 35"/>
          <p:cNvSpPr txBox="1">
            <a:spLocks noGrp="1"/>
          </p:cNvSpPr>
          <p:nvPr>
            <p:ph type="title"/>
          </p:nvPr>
        </p:nvSpPr>
        <p:spPr>
          <a:xfrm>
            <a:off x="457200" y="2194559"/>
            <a:ext cx="7772400" cy="1362075"/>
          </a:xfrm>
          <a:prstGeom prst="rect">
            <a:avLst/>
          </a:prstGeom>
          <a:noFill/>
          <a:ln>
            <a:noFill/>
          </a:ln>
        </p:spPr>
        <p:txBody>
          <a:bodyPr lIns="91425" tIns="91425" rIns="91425" bIns="91425" anchor="b" anchorCtr="0"/>
          <a:lstStyle>
            <a:lvl1pPr algn="l" rtl="0">
              <a:lnSpc>
                <a:spcPct val="108695"/>
              </a:lnSpc>
              <a:spcBef>
                <a:spcPts val="0"/>
              </a:spcBef>
              <a:buClr>
                <a:schemeClr val="dk1"/>
              </a:buClr>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6" name="Shape 36"/>
          <p:cNvSpPr txBox="1">
            <a:spLocks noGrp="1"/>
          </p:cNvSpPr>
          <p:nvPr>
            <p:ph type="body" idx="1"/>
          </p:nvPr>
        </p:nvSpPr>
        <p:spPr>
          <a:xfrm>
            <a:off x="457200" y="3557016"/>
            <a:ext cx="7772400" cy="987551"/>
          </a:xfrm>
          <a:prstGeom prst="rect">
            <a:avLst/>
          </a:prstGeom>
          <a:noFill/>
          <a:ln>
            <a:noFill/>
          </a:ln>
        </p:spPr>
        <p:txBody>
          <a:bodyPr lIns="91425" tIns="91425" rIns="91425" bIns="91425" anchor="t" anchorCtr="0"/>
          <a:lstStyle>
            <a:lvl1pPr marL="0" indent="0" rtl="0">
              <a:spcBef>
                <a:spcPts val="0"/>
              </a:spcBef>
              <a:buClr>
                <a:schemeClr val="dk1"/>
              </a:buClr>
              <a:buNone/>
              <a:defRPr/>
            </a:lvl1pPr>
            <a:lvl2pPr marL="457200" indent="0" rtl="0">
              <a:spcBef>
                <a:spcPts val="0"/>
              </a:spcBef>
              <a:buClr>
                <a:srgbClr val="888888"/>
              </a:buClr>
              <a:buNone/>
              <a:defRPr/>
            </a:lvl2pPr>
            <a:lvl3pPr marL="914400" indent="0" rtl="0">
              <a:spcBef>
                <a:spcPts val="0"/>
              </a:spcBef>
              <a:buClr>
                <a:srgbClr val="888888"/>
              </a:buClr>
              <a:buNone/>
              <a:defRPr/>
            </a:lvl3pPr>
            <a:lvl4pPr marL="1371600" indent="0" rtl="0">
              <a:spcBef>
                <a:spcPts val="0"/>
              </a:spcBef>
              <a:buClr>
                <a:srgbClr val="888888"/>
              </a:buClr>
              <a:buNone/>
              <a:defRPr/>
            </a:lvl4pPr>
            <a:lvl5pPr marL="1828800" indent="0" rtl="0">
              <a:spcBef>
                <a:spcPts val="0"/>
              </a:spcBef>
              <a:buClr>
                <a:srgbClr val="888888"/>
              </a:buClr>
              <a:buNone/>
              <a:defRPr/>
            </a:lvl5pPr>
            <a:lvl6pPr marL="2286000" indent="0" rtl="0">
              <a:spcBef>
                <a:spcPts val="0"/>
              </a:spcBef>
              <a:buClr>
                <a:srgbClr val="888888"/>
              </a:buClr>
              <a:buNone/>
              <a:defRPr/>
            </a:lvl6pPr>
            <a:lvl7pPr marL="2743200" indent="0" rtl="0">
              <a:spcBef>
                <a:spcPts val="0"/>
              </a:spcBef>
              <a:buClr>
                <a:srgbClr val="888888"/>
              </a:buClr>
              <a:buNone/>
              <a:defRPr/>
            </a:lvl7pPr>
            <a:lvl8pPr marL="3200400" indent="0" rtl="0">
              <a:spcBef>
                <a:spcPts val="0"/>
              </a:spcBef>
              <a:buClr>
                <a:srgbClr val="888888"/>
              </a:buClr>
              <a:buNone/>
              <a:defRPr/>
            </a:lvl8pPr>
            <a:lvl9pPr marL="3657600" indent="0" rtl="0">
              <a:spcBef>
                <a:spcPts val="0"/>
              </a:spcBef>
              <a:buClr>
                <a:srgbClr val="888888"/>
              </a:buClr>
              <a:buNone/>
              <a:defRPr/>
            </a:lvl9pPr>
          </a:lstStyle>
          <a:p>
            <a:endParaRPr/>
          </a:p>
        </p:txBody>
      </p:sp>
      <p:sp>
        <p:nvSpPr>
          <p:cNvPr id="37" name="Shape 37"/>
          <p:cNvSpPr txBox="1">
            <a:spLocks noGrp="1"/>
          </p:cNvSpPr>
          <p:nvPr>
            <p:ph type="dt" idx="10"/>
          </p:nvPr>
        </p:nvSpPr>
        <p:spPr>
          <a:xfrm>
            <a:off x="7663438" y="6314460"/>
            <a:ext cx="1295400" cy="265088"/>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8" name="Shape 38"/>
          <p:cNvSpPr txBox="1">
            <a:spLocks noGrp="1"/>
          </p:cNvSpPr>
          <p:nvPr>
            <p:ph type="ftr" idx="11"/>
          </p:nvPr>
        </p:nvSpPr>
        <p:spPr>
          <a:xfrm>
            <a:off x="3942607" y="6305796"/>
            <a:ext cx="3717966" cy="259277"/>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9" name="Shape 39"/>
          <p:cNvSpPr txBox="1">
            <a:spLocks noGrp="1"/>
          </p:cNvSpPr>
          <p:nvPr>
            <p:ph type="sldNum" idx="12"/>
          </p:nvPr>
        </p:nvSpPr>
        <p:spPr>
          <a:xfrm>
            <a:off x="7521388" y="5476096"/>
            <a:ext cx="1483056" cy="851848"/>
          </a:xfrm>
          <a:prstGeom prst="rect">
            <a:avLst/>
          </a:prstGeom>
          <a:noFill/>
          <a:ln>
            <a:noFill/>
          </a:ln>
        </p:spPr>
        <p:txBody>
          <a:bodyPr lIns="91425" tIns="45700" rIns="91425" bIns="45700" anchor="ctr" anchorCtr="0">
            <a:noAutofit/>
          </a:bodyPr>
          <a:lstStyle>
            <a:lvl1pPr marL="0" marR="0" indent="0" algn="r" rtl="0">
              <a:spcBef>
                <a:spcPts val="0"/>
              </a:spcBef>
              <a:buNone/>
              <a:defRPr sz="8200" b="0" i="0" u="none" strike="noStrike" cap="none" baseline="0">
                <a:solidFill>
                  <a:schemeClr val="dk1"/>
                </a:solidFill>
                <a:latin typeface="Impact"/>
                <a:ea typeface="Impact"/>
                <a:cs typeface="Impact"/>
                <a:sym typeface="Impact"/>
              </a:defRPr>
            </a:lvl1pPr>
          </a:lstStyle>
          <a:p>
            <a:pPr marL="0" lvl="0" indent="0">
              <a:spcBef>
                <a:spcPts val="0"/>
              </a:spcBef>
              <a:buSzPct val="25000"/>
              <a:buNone/>
            </a:pPr>
            <a:fld id="{00000000-1234-1234-1234-123412341234}" type="slidenum">
              <a:rPr lang="en-US"/>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Section with Watermark">
    <p:bg>
      <p:bgPr>
        <a:blipFill rotWithShape="1">
          <a:blip r:embed="rId2">
            <a:alphaModFix/>
          </a:blip>
          <a:stretch>
            <a:fillRect/>
          </a:stretch>
        </a:blipFill>
        <a:effectLst/>
      </p:bgPr>
    </p:bg>
    <p:spTree>
      <p:nvGrpSpPr>
        <p:cNvPr id="1" name="Shape 40"/>
        <p:cNvGrpSpPr/>
        <p:nvPr/>
      </p:nvGrpSpPr>
      <p:grpSpPr>
        <a:xfrm>
          <a:off x="0" y="0"/>
          <a:ext cx="0" cy="0"/>
          <a:chOff x="0" y="0"/>
          <a:chExt cx="0" cy="0"/>
        </a:xfrm>
      </p:grpSpPr>
      <p:sp>
        <p:nvSpPr>
          <p:cNvPr id="41" name="Shape 41"/>
          <p:cNvSpPr txBox="1">
            <a:spLocks noGrp="1"/>
          </p:cNvSpPr>
          <p:nvPr>
            <p:ph type="body" idx="1"/>
          </p:nvPr>
        </p:nvSpPr>
        <p:spPr>
          <a:xfrm>
            <a:off x="712693" y="1689847"/>
            <a:ext cx="8431303" cy="2209799"/>
          </a:xfrm>
          <a:prstGeom prst="rect">
            <a:avLst/>
          </a:prstGeom>
          <a:noFill/>
          <a:ln>
            <a:noFill/>
          </a:ln>
        </p:spPr>
        <p:txBody>
          <a:bodyPr lIns="91425" tIns="91425" rIns="91425" bIns="91425" anchor="ctr" anchorCtr="0"/>
          <a:lstStyle>
            <a:lvl1pPr marL="0" indent="0" algn="l" rtl="0">
              <a:spcBef>
                <a:spcPts val="0"/>
              </a:spcBef>
              <a:buClr>
                <a:schemeClr val="dk1"/>
              </a:buClr>
              <a:buFont typeface="Impact"/>
              <a:buNone/>
              <a:defRPr/>
            </a:lvl1pPr>
            <a:lvl2pPr marL="0" indent="0" algn="l" rtl="0">
              <a:spcBef>
                <a:spcPts val="0"/>
              </a:spcBef>
              <a:buClr>
                <a:schemeClr val="dk1"/>
              </a:buClr>
              <a:buFont typeface="Impact"/>
              <a:buNone/>
              <a:defRPr/>
            </a:lvl2pPr>
            <a:lvl3pPr marL="0" indent="0" algn="l" rtl="0">
              <a:spcBef>
                <a:spcPts val="0"/>
              </a:spcBef>
              <a:buClr>
                <a:schemeClr val="dk1"/>
              </a:buClr>
              <a:buFont typeface="Impact"/>
              <a:buNone/>
              <a:defRPr/>
            </a:lvl3pPr>
            <a:lvl4pPr marL="0" indent="0" algn="l" rtl="0">
              <a:spcBef>
                <a:spcPts val="0"/>
              </a:spcBef>
              <a:buClr>
                <a:schemeClr val="dk1"/>
              </a:buClr>
              <a:buFont typeface="Impact"/>
              <a:buNone/>
              <a:defRPr/>
            </a:lvl4pPr>
            <a:lvl5pPr marL="0" indent="0" algn="l" rtl="0">
              <a:spcBef>
                <a:spcPts val="0"/>
              </a:spcBef>
              <a:buClr>
                <a:schemeClr val="dk1"/>
              </a:buClr>
              <a:buFont typeface="Impact"/>
              <a:buNone/>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2" name="Shape 42"/>
          <p:cNvSpPr txBox="1">
            <a:spLocks noGrp="1"/>
          </p:cNvSpPr>
          <p:nvPr>
            <p:ph type="title"/>
          </p:nvPr>
        </p:nvSpPr>
        <p:spPr>
          <a:xfrm>
            <a:off x="457200" y="2196352"/>
            <a:ext cx="5333999" cy="1362075"/>
          </a:xfrm>
          <a:prstGeom prst="rect">
            <a:avLst/>
          </a:prstGeom>
          <a:noFill/>
          <a:ln>
            <a:noFill/>
          </a:ln>
        </p:spPr>
        <p:txBody>
          <a:bodyPr lIns="91425" tIns="91425" rIns="91425" bIns="91425" anchor="b" anchorCtr="0"/>
          <a:lstStyle>
            <a:lvl1pPr algn="l" rtl="0">
              <a:lnSpc>
                <a:spcPct val="108695"/>
              </a:lnSpc>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3" name="Shape 43"/>
          <p:cNvSpPr txBox="1">
            <a:spLocks noGrp="1"/>
          </p:cNvSpPr>
          <p:nvPr>
            <p:ph type="body" idx="2"/>
          </p:nvPr>
        </p:nvSpPr>
        <p:spPr>
          <a:xfrm>
            <a:off x="457200" y="3560617"/>
            <a:ext cx="5333999" cy="983087"/>
          </a:xfrm>
          <a:prstGeom prst="rect">
            <a:avLst/>
          </a:prstGeom>
          <a:noFill/>
          <a:ln>
            <a:noFill/>
          </a:ln>
        </p:spPr>
        <p:txBody>
          <a:bodyPr lIns="91425" tIns="91425" rIns="91425" bIns="91425" anchor="t" anchorCtr="0"/>
          <a:lstStyle>
            <a:lvl1pPr marL="0" indent="0" rtl="0">
              <a:spcBef>
                <a:spcPts val="0"/>
              </a:spcBef>
              <a:buClr>
                <a:schemeClr val="dk1"/>
              </a:buClr>
              <a:buNone/>
              <a:defRPr/>
            </a:lvl1pPr>
            <a:lvl2pPr marL="457200" indent="0" rtl="0">
              <a:spcBef>
                <a:spcPts val="0"/>
              </a:spcBef>
              <a:buClr>
                <a:srgbClr val="888888"/>
              </a:buClr>
              <a:buNone/>
              <a:defRPr/>
            </a:lvl2pPr>
            <a:lvl3pPr marL="914400" indent="0" rtl="0">
              <a:spcBef>
                <a:spcPts val="0"/>
              </a:spcBef>
              <a:buClr>
                <a:srgbClr val="888888"/>
              </a:buClr>
              <a:buNone/>
              <a:defRPr/>
            </a:lvl3pPr>
            <a:lvl4pPr marL="1371600" indent="0" rtl="0">
              <a:spcBef>
                <a:spcPts val="0"/>
              </a:spcBef>
              <a:buClr>
                <a:srgbClr val="888888"/>
              </a:buClr>
              <a:buNone/>
              <a:defRPr/>
            </a:lvl4pPr>
            <a:lvl5pPr marL="1828800" indent="0" rtl="0">
              <a:spcBef>
                <a:spcPts val="0"/>
              </a:spcBef>
              <a:buClr>
                <a:srgbClr val="888888"/>
              </a:buClr>
              <a:buNone/>
              <a:defRPr/>
            </a:lvl5pPr>
            <a:lvl6pPr marL="2286000" indent="0" rtl="0">
              <a:spcBef>
                <a:spcPts val="0"/>
              </a:spcBef>
              <a:buClr>
                <a:srgbClr val="888888"/>
              </a:buClr>
              <a:buNone/>
              <a:defRPr/>
            </a:lvl6pPr>
            <a:lvl7pPr marL="2743200" indent="0" rtl="0">
              <a:spcBef>
                <a:spcPts val="0"/>
              </a:spcBef>
              <a:buClr>
                <a:srgbClr val="888888"/>
              </a:buClr>
              <a:buNone/>
              <a:defRPr/>
            </a:lvl7pPr>
            <a:lvl8pPr marL="3200400" indent="0" rtl="0">
              <a:spcBef>
                <a:spcPts val="0"/>
              </a:spcBef>
              <a:buClr>
                <a:srgbClr val="888888"/>
              </a:buClr>
              <a:buNone/>
              <a:defRPr/>
            </a:lvl8pPr>
            <a:lvl9pPr marL="3657600" indent="0" rtl="0">
              <a:spcBef>
                <a:spcPts val="0"/>
              </a:spcBef>
              <a:buClr>
                <a:srgbClr val="888888"/>
              </a:buClr>
              <a:buNone/>
              <a:defRPr/>
            </a:lvl9pPr>
          </a:lstStyle>
          <a:p>
            <a:endParaRPr/>
          </a:p>
        </p:txBody>
      </p:sp>
      <p:sp>
        <p:nvSpPr>
          <p:cNvPr id="44" name="Shape 44"/>
          <p:cNvSpPr txBox="1">
            <a:spLocks noGrp="1"/>
          </p:cNvSpPr>
          <p:nvPr>
            <p:ph type="dt" idx="10"/>
          </p:nvPr>
        </p:nvSpPr>
        <p:spPr>
          <a:xfrm>
            <a:off x="7663438" y="6314460"/>
            <a:ext cx="1295400" cy="265088"/>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45" name="Shape 45"/>
          <p:cNvSpPr txBox="1">
            <a:spLocks noGrp="1"/>
          </p:cNvSpPr>
          <p:nvPr>
            <p:ph type="ftr" idx="11"/>
          </p:nvPr>
        </p:nvSpPr>
        <p:spPr>
          <a:xfrm>
            <a:off x="3942607" y="6305796"/>
            <a:ext cx="3717966" cy="259277"/>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46" name="Shape 46"/>
          <p:cNvSpPr txBox="1">
            <a:spLocks noGrp="1"/>
          </p:cNvSpPr>
          <p:nvPr>
            <p:ph type="sldNum" idx="12"/>
          </p:nvPr>
        </p:nvSpPr>
        <p:spPr>
          <a:xfrm>
            <a:off x="7521388" y="5476096"/>
            <a:ext cx="1483056" cy="851848"/>
          </a:xfrm>
          <a:prstGeom prst="rect">
            <a:avLst/>
          </a:prstGeom>
          <a:noFill/>
          <a:ln>
            <a:noFill/>
          </a:ln>
        </p:spPr>
        <p:txBody>
          <a:bodyPr lIns="91425" tIns="45700" rIns="91425" bIns="45700" anchor="ctr" anchorCtr="0">
            <a:noAutofit/>
          </a:bodyPr>
          <a:lstStyle>
            <a:lvl1pPr marL="0" marR="0" indent="0" algn="r" rtl="0">
              <a:spcBef>
                <a:spcPts val="0"/>
              </a:spcBef>
              <a:buNone/>
              <a:defRPr sz="8200" b="0" i="0" u="none" strike="noStrike" cap="none" baseline="0">
                <a:solidFill>
                  <a:schemeClr val="dk1"/>
                </a:solidFill>
                <a:latin typeface="Impact"/>
                <a:ea typeface="Impact"/>
                <a:cs typeface="Impact"/>
                <a:sym typeface="Impact"/>
              </a:defRPr>
            </a:lvl1pPr>
          </a:lstStyle>
          <a:p>
            <a:pPr marL="0" lvl="0" indent="0">
              <a:spcBef>
                <a:spcPts val="0"/>
              </a:spcBef>
              <a:buSzPct val="25000"/>
              <a:buNone/>
            </a:pPr>
            <a:fld id="{00000000-1234-1234-1234-123412341234}" type="slidenum">
              <a:rPr lang="en-US"/>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Section with Picture">
    <p:bg>
      <p:bgPr>
        <a:blipFill rotWithShape="1">
          <a:blip r:embed="rId2">
            <a:alphaModFix/>
          </a:blip>
          <a:stretch>
            <a:fillRect t="-3999" b="-3999"/>
          </a:stretch>
        </a:blipFill>
        <a:effectLst/>
      </p:bgPr>
    </p:bg>
    <p:spTree>
      <p:nvGrpSpPr>
        <p:cNvPr id="1" name="Shape 47"/>
        <p:cNvGrpSpPr/>
        <p:nvPr/>
      </p:nvGrpSpPr>
      <p:grpSpPr>
        <a:xfrm>
          <a:off x="0" y="0"/>
          <a:ext cx="0" cy="0"/>
          <a:chOff x="0" y="0"/>
          <a:chExt cx="0" cy="0"/>
        </a:xfrm>
      </p:grpSpPr>
      <p:sp>
        <p:nvSpPr>
          <p:cNvPr id="48" name="Shape 48"/>
          <p:cNvSpPr txBox="1">
            <a:spLocks noGrp="1"/>
          </p:cNvSpPr>
          <p:nvPr>
            <p:ph type="title"/>
          </p:nvPr>
        </p:nvSpPr>
        <p:spPr>
          <a:xfrm>
            <a:off x="3152775" y="4069803"/>
            <a:ext cx="5538788" cy="1162049"/>
          </a:xfrm>
          <a:prstGeom prst="rect">
            <a:avLst/>
          </a:prstGeom>
          <a:noFill/>
          <a:ln>
            <a:noFill/>
          </a:ln>
        </p:spPr>
        <p:txBody>
          <a:bodyPr lIns="91425" tIns="91425" rIns="91425" bIns="91425" anchor="b" anchorCtr="0"/>
          <a:lstStyle>
            <a:lvl1pPr algn="l" rtl="0">
              <a:lnSpc>
                <a:spcPct val="100000"/>
              </a:lnSpc>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grpSp>
        <p:nvGrpSpPr>
          <p:cNvPr id="49" name="Shape 49"/>
          <p:cNvGrpSpPr/>
          <p:nvPr/>
        </p:nvGrpSpPr>
        <p:grpSpPr>
          <a:xfrm rot="-360000">
            <a:off x="654351" y="445179"/>
            <a:ext cx="5416247" cy="3630167"/>
            <a:chOff x="1524000" y="381000"/>
            <a:chExt cx="3657600" cy="4737978"/>
          </a:xfrm>
        </p:grpSpPr>
        <p:sp>
          <p:nvSpPr>
            <p:cNvPr id="50" name="Shape 50"/>
            <p:cNvSpPr/>
            <p:nvPr/>
          </p:nvSpPr>
          <p:spPr>
            <a:xfrm>
              <a:off x="1524000" y="381000"/>
              <a:ext cx="3657600" cy="4724400"/>
            </a:xfrm>
            <a:prstGeom prst="rect">
              <a:avLst/>
            </a:prstGeom>
            <a:solidFill>
              <a:schemeClr val="lt1"/>
            </a:solidFill>
            <a:ln w="19050" cap="flat">
              <a:solidFill>
                <a:schemeClr val="lt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Arial"/>
                <a:ea typeface="Arial"/>
                <a:cs typeface="Arial"/>
                <a:sym typeface="Arial"/>
              </a:endParaRPr>
            </a:p>
          </p:txBody>
        </p:sp>
        <p:sp>
          <p:nvSpPr>
            <p:cNvPr id="51" name="Shape 51"/>
            <p:cNvSpPr/>
            <p:nvPr/>
          </p:nvSpPr>
          <p:spPr>
            <a:xfrm>
              <a:off x="1524000" y="381000"/>
              <a:ext cx="3657600" cy="4737978"/>
            </a:xfrm>
            <a:prstGeom prst="rect">
              <a:avLst/>
            </a:prstGeom>
            <a:gradFill>
              <a:gsLst>
                <a:gs pos="0">
                  <a:srgbClr val="D8D8D8"/>
                </a:gs>
                <a:gs pos="15000">
                  <a:srgbClr val="FFFFFF">
                    <a:alpha val="74901"/>
                  </a:srgbClr>
                </a:gs>
                <a:gs pos="100000">
                  <a:schemeClr val="lt1"/>
                </a:gs>
              </a:gsLst>
              <a:path path="circle">
                <a:fillToRect r="100000" b="100000"/>
              </a:path>
              <a:tileRect l="-100000" t="-100000"/>
            </a:gra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Arial"/>
                <a:ea typeface="Arial"/>
                <a:cs typeface="Arial"/>
                <a:sym typeface="Arial"/>
              </a:endParaRPr>
            </a:p>
          </p:txBody>
        </p:sp>
      </p:grpSp>
      <p:sp>
        <p:nvSpPr>
          <p:cNvPr id="52" name="Shape 52"/>
          <p:cNvSpPr>
            <a:spLocks noGrp="1"/>
          </p:cNvSpPr>
          <p:nvPr>
            <p:ph type="pic" idx="2"/>
          </p:nvPr>
        </p:nvSpPr>
        <p:spPr>
          <a:xfrm rot="-360000">
            <a:off x="857677" y="632632"/>
            <a:ext cx="5009596" cy="3255263"/>
          </a:xfrm>
          <a:prstGeom prst="rect">
            <a:avLst/>
          </a:prstGeom>
          <a:solidFill>
            <a:srgbClr val="D8D8D8"/>
          </a:solidFill>
          <a:ln>
            <a:noFill/>
          </a:ln>
        </p:spPr>
      </p:sp>
      <p:sp>
        <p:nvSpPr>
          <p:cNvPr id="53" name="Shape 53"/>
          <p:cNvSpPr txBox="1">
            <a:spLocks noGrp="1"/>
          </p:cNvSpPr>
          <p:nvPr>
            <p:ph type="body" idx="1"/>
          </p:nvPr>
        </p:nvSpPr>
        <p:spPr>
          <a:xfrm>
            <a:off x="3158116" y="5230905"/>
            <a:ext cx="5532958" cy="865092"/>
          </a:xfrm>
          <a:prstGeom prst="rect">
            <a:avLst/>
          </a:prstGeom>
          <a:noFill/>
          <a:ln>
            <a:noFill/>
          </a:ln>
        </p:spPr>
        <p:txBody>
          <a:bodyPr lIns="91425" tIns="91425" rIns="91425" bIns="91425" anchor="t" anchorCtr="0"/>
          <a:lstStyle>
            <a:lvl1pPr marL="0" indent="0" rtl="0">
              <a:spcBef>
                <a:spcPts val="0"/>
              </a:spcBef>
              <a:buNone/>
              <a:defRPr/>
            </a:lvl1pPr>
            <a:lvl2pPr marL="457200" indent="0" rtl="0">
              <a:spcBef>
                <a:spcPts val="0"/>
              </a:spcBef>
              <a:buNone/>
              <a:defRPr/>
            </a:lvl2pPr>
            <a:lvl3pPr marL="914400" indent="0" rtl="0">
              <a:spcBef>
                <a:spcPts val="0"/>
              </a:spcBef>
              <a:buNone/>
              <a:defRPr/>
            </a:lvl3pPr>
            <a:lvl4pPr marL="1371600" indent="0" rtl="0">
              <a:spcBef>
                <a:spcPts val="0"/>
              </a:spcBef>
              <a:buNone/>
              <a:defRPr/>
            </a:lvl4pPr>
            <a:lvl5pPr marL="1828800" indent="0" rtl="0">
              <a:spcBef>
                <a:spcPts val="0"/>
              </a:spcBef>
              <a:buNone/>
              <a:defRPr/>
            </a:lvl5pPr>
            <a:lvl6pPr marL="2286000" indent="0" rtl="0">
              <a:spcBef>
                <a:spcPts val="0"/>
              </a:spcBef>
              <a:buNone/>
              <a:defRPr/>
            </a:lvl6pPr>
            <a:lvl7pPr marL="2743200" indent="0" rtl="0">
              <a:spcBef>
                <a:spcPts val="0"/>
              </a:spcBef>
              <a:buNone/>
              <a:defRPr/>
            </a:lvl7pPr>
            <a:lvl8pPr marL="3200400" indent="0" rtl="0">
              <a:spcBef>
                <a:spcPts val="0"/>
              </a:spcBef>
              <a:buNone/>
              <a:defRPr/>
            </a:lvl8pPr>
            <a:lvl9pPr marL="3657600" indent="0" rtl="0">
              <a:spcBef>
                <a:spcPts val="0"/>
              </a:spcBef>
              <a:buNone/>
              <a:defRPr/>
            </a:lvl9pPr>
          </a:lstStyle>
          <a:p>
            <a:endParaRPr/>
          </a:p>
        </p:txBody>
      </p:sp>
      <p:sp>
        <p:nvSpPr>
          <p:cNvPr id="54" name="Shape 54"/>
          <p:cNvSpPr txBox="1">
            <a:spLocks noGrp="1"/>
          </p:cNvSpPr>
          <p:nvPr>
            <p:ph type="dt" idx="10"/>
          </p:nvPr>
        </p:nvSpPr>
        <p:spPr>
          <a:xfrm>
            <a:off x="7663438" y="6314460"/>
            <a:ext cx="1295400" cy="265088"/>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55" name="Shape 55"/>
          <p:cNvSpPr txBox="1">
            <a:spLocks noGrp="1"/>
          </p:cNvSpPr>
          <p:nvPr>
            <p:ph type="ftr" idx="11"/>
          </p:nvPr>
        </p:nvSpPr>
        <p:spPr>
          <a:xfrm>
            <a:off x="3942607" y="6305796"/>
            <a:ext cx="3717966" cy="259277"/>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56" name="Shape 56"/>
          <p:cNvSpPr txBox="1">
            <a:spLocks noGrp="1"/>
          </p:cNvSpPr>
          <p:nvPr>
            <p:ph type="sldNum" idx="12"/>
          </p:nvPr>
        </p:nvSpPr>
        <p:spPr>
          <a:xfrm>
            <a:off x="7521388" y="5476096"/>
            <a:ext cx="1483056" cy="851848"/>
          </a:xfrm>
          <a:prstGeom prst="rect">
            <a:avLst/>
          </a:prstGeom>
          <a:noFill/>
          <a:ln>
            <a:noFill/>
          </a:ln>
        </p:spPr>
        <p:txBody>
          <a:bodyPr lIns="91425" tIns="45700" rIns="91425" bIns="45700" anchor="ctr" anchorCtr="0">
            <a:noAutofit/>
          </a:bodyPr>
          <a:lstStyle>
            <a:lvl1pPr marL="0" marR="0" indent="0" algn="r" rtl="0">
              <a:spcBef>
                <a:spcPts val="0"/>
              </a:spcBef>
              <a:buNone/>
              <a:defRPr sz="8200" b="0" i="0" u="none" strike="noStrike" cap="none" baseline="0">
                <a:solidFill>
                  <a:schemeClr val="dk1"/>
                </a:solidFill>
                <a:latin typeface="Impact"/>
                <a:ea typeface="Impact"/>
                <a:cs typeface="Impact"/>
                <a:sym typeface="Impact"/>
              </a:defRPr>
            </a:lvl1pPr>
          </a:lstStyle>
          <a:p>
            <a:pPr marL="0" lvl="0" indent="0">
              <a:spcBef>
                <a:spcPts val="0"/>
              </a:spcBef>
              <a:buSzPct val="25000"/>
              <a:buNone/>
            </a:pPr>
            <a:fld id="{00000000-1234-1234-1234-123412341234}" type="slidenum">
              <a:rPr lang="en-US"/>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57"/>
        <p:cNvGrpSpPr/>
        <p:nvPr/>
      </p:nvGrpSpPr>
      <p:grpSpPr>
        <a:xfrm>
          <a:off x="0" y="0"/>
          <a:ext cx="0" cy="0"/>
          <a:chOff x="0" y="0"/>
          <a:chExt cx="0" cy="0"/>
        </a:xfrm>
      </p:grpSpPr>
      <p:sp>
        <p:nvSpPr>
          <p:cNvPr id="58" name="Shape 58"/>
          <p:cNvSpPr txBox="1">
            <a:spLocks noGrp="1"/>
          </p:cNvSpPr>
          <p:nvPr>
            <p:ph type="title"/>
          </p:nvPr>
        </p:nvSpPr>
        <p:spPr>
          <a:xfrm>
            <a:off x="914400" y="503237"/>
            <a:ext cx="7313612" cy="868362"/>
          </a:xfrm>
          <a:prstGeom prst="rect">
            <a:avLst/>
          </a:prstGeom>
          <a:noFill/>
          <a:ln>
            <a:noFill/>
          </a:ln>
        </p:spPr>
        <p:txBody>
          <a:bodyPr lIns="91425" tIns="91425" rIns="91425" bIns="91425" anchor="ctr" anchorCtr="0"/>
          <a:lstStyle>
            <a:lvl1pPr algn="ctr" rtl="0">
              <a:spcBef>
                <a:spcPts val="0"/>
              </a:spcBef>
              <a:buClr>
                <a:schemeClr val="dk1"/>
              </a:buClr>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9" name="Shape 59"/>
          <p:cNvSpPr txBox="1">
            <a:spLocks noGrp="1"/>
          </p:cNvSpPr>
          <p:nvPr>
            <p:ph type="body" idx="1"/>
          </p:nvPr>
        </p:nvSpPr>
        <p:spPr>
          <a:xfrm>
            <a:off x="914400" y="1735139"/>
            <a:ext cx="3566159" cy="4056061"/>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0" name="Shape 60"/>
          <p:cNvSpPr txBox="1">
            <a:spLocks noGrp="1"/>
          </p:cNvSpPr>
          <p:nvPr>
            <p:ph type="body" idx="2"/>
          </p:nvPr>
        </p:nvSpPr>
        <p:spPr>
          <a:xfrm>
            <a:off x="4648200" y="1735139"/>
            <a:ext cx="3566159" cy="4056061"/>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1" name="Shape 61"/>
          <p:cNvSpPr txBox="1">
            <a:spLocks noGrp="1"/>
          </p:cNvSpPr>
          <p:nvPr>
            <p:ph type="dt" idx="10"/>
          </p:nvPr>
        </p:nvSpPr>
        <p:spPr>
          <a:xfrm>
            <a:off x="7663438" y="6314460"/>
            <a:ext cx="1295400" cy="265088"/>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2" name="Shape 62"/>
          <p:cNvSpPr txBox="1">
            <a:spLocks noGrp="1"/>
          </p:cNvSpPr>
          <p:nvPr>
            <p:ph type="ftr" idx="11"/>
          </p:nvPr>
        </p:nvSpPr>
        <p:spPr>
          <a:xfrm>
            <a:off x="3942607" y="6305796"/>
            <a:ext cx="3717966" cy="259277"/>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3" name="Shape 63"/>
          <p:cNvSpPr txBox="1">
            <a:spLocks noGrp="1"/>
          </p:cNvSpPr>
          <p:nvPr>
            <p:ph type="sldNum" idx="12"/>
          </p:nvPr>
        </p:nvSpPr>
        <p:spPr>
          <a:xfrm>
            <a:off x="7521388" y="5476096"/>
            <a:ext cx="1483056" cy="851848"/>
          </a:xfrm>
          <a:prstGeom prst="rect">
            <a:avLst/>
          </a:prstGeom>
          <a:noFill/>
          <a:ln>
            <a:noFill/>
          </a:ln>
        </p:spPr>
        <p:txBody>
          <a:bodyPr lIns="91425" tIns="45700" rIns="91425" bIns="45700" anchor="ctr" anchorCtr="0">
            <a:noAutofit/>
          </a:bodyPr>
          <a:lstStyle>
            <a:lvl1pPr marL="0" marR="0" indent="0" algn="r" rtl="0">
              <a:spcBef>
                <a:spcPts val="0"/>
              </a:spcBef>
              <a:buNone/>
              <a:defRPr sz="8200" b="0" i="0" u="none" strike="noStrike" cap="none" baseline="0">
                <a:solidFill>
                  <a:schemeClr val="dk1"/>
                </a:solidFill>
                <a:latin typeface="Impact"/>
                <a:ea typeface="Impact"/>
                <a:cs typeface="Impact"/>
                <a:sym typeface="Impact"/>
              </a:defRPr>
            </a:lvl1pPr>
          </a:lstStyle>
          <a:p>
            <a:pPr marL="0" lvl="0" indent="0">
              <a:spcBef>
                <a:spcPts val="0"/>
              </a:spcBef>
              <a:buSzPct val="25000"/>
              <a:buNone/>
            </a:pPr>
            <a:fld id="{00000000-1234-1234-1234-123412341234}" type="slidenum">
              <a:rPr lang="en-US"/>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64"/>
        <p:cNvGrpSpPr/>
        <p:nvPr/>
      </p:nvGrpSpPr>
      <p:grpSpPr>
        <a:xfrm>
          <a:off x="0" y="0"/>
          <a:ext cx="0" cy="0"/>
          <a:chOff x="0" y="0"/>
          <a:chExt cx="0" cy="0"/>
        </a:xfrm>
      </p:grpSpPr>
      <p:sp>
        <p:nvSpPr>
          <p:cNvPr id="65" name="Shape 65"/>
          <p:cNvSpPr txBox="1">
            <a:spLocks noGrp="1"/>
          </p:cNvSpPr>
          <p:nvPr>
            <p:ph type="title"/>
          </p:nvPr>
        </p:nvSpPr>
        <p:spPr>
          <a:xfrm>
            <a:off x="914400" y="503237"/>
            <a:ext cx="7313612" cy="868362"/>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6" name="Shape 66"/>
          <p:cNvSpPr txBox="1">
            <a:spLocks noGrp="1"/>
          </p:cNvSpPr>
          <p:nvPr>
            <p:ph type="body" idx="1"/>
          </p:nvPr>
        </p:nvSpPr>
        <p:spPr>
          <a:xfrm>
            <a:off x="971325" y="1419366"/>
            <a:ext cx="3200399" cy="584035"/>
          </a:xfrm>
          <a:prstGeom prst="rect">
            <a:avLst/>
          </a:prstGeom>
          <a:noFill/>
          <a:ln>
            <a:noFill/>
          </a:ln>
        </p:spPr>
        <p:txBody>
          <a:bodyPr lIns="91425" tIns="91425" rIns="91425" bIns="91425" anchor="b" anchorCtr="0"/>
          <a:lstStyle>
            <a:lvl1pPr marL="0" indent="0" algn="ctr" rtl="0">
              <a:spcBef>
                <a:spcPts val="0"/>
              </a:spcBef>
              <a:buClr>
                <a:srgbClr val="B1A069"/>
              </a:buClr>
              <a:buFont typeface="Impact"/>
              <a:buNone/>
              <a:defRPr/>
            </a:lvl1pPr>
            <a:lvl2pPr marL="457200" indent="0" rtl="0">
              <a:spcBef>
                <a:spcPts val="0"/>
              </a:spcBef>
              <a:buNone/>
              <a:defRPr/>
            </a:lvl2pPr>
            <a:lvl3pPr marL="914400" indent="0" rtl="0">
              <a:spcBef>
                <a:spcPts val="0"/>
              </a:spcBef>
              <a:buNone/>
              <a:defRPr/>
            </a:lvl3pPr>
            <a:lvl4pPr marL="1371600" indent="0" rtl="0">
              <a:spcBef>
                <a:spcPts val="0"/>
              </a:spcBef>
              <a:buNone/>
              <a:defRPr/>
            </a:lvl4pPr>
            <a:lvl5pPr marL="1828800" indent="0" rtl="0">
              <a:spcBef>
                <a:spcPts val="0"/>
              </a:spcBef>
              <a:buNone/>
              <a:defRPr/>
            </a:lvl5pPr>
            <a:lvl6pPr marL="2286000" indent="0" rtl="0">
              <a:spcBef>
                <a:spcPts val="0"/>
              </a:spcBef>
              <a:buNone/>
              <a:defRPr/>
            </a:lvl6pPr>
            <a:lvl7pPr marL="2743200" indent="0" rtl="0">
              <a:spcBef>
                <a:spcPts val="0"/>
              </a:spcBef>
              <a:buNone/>
              <a:defRPr/>
            </a:lvl7pPr>
            <a:lvl8pPr marL="3200400" indent="0" rtl="0">
              <a:spcBef>
                <a:spcPts val="0"/>
              </a:spcBef>
              <a:buNone/>
              <a:defRPr/>
            </a:lvl8pPr>
            <a:lvl9pPr marL="3657600" indent="0" rtl="0">
              <a:spcBef>
                <a:spcPts val="0"/>
              </a:spcBef>
              <a:buNone/>
              <a:defRPr/>
            </a:lvl9pPr>
          </a:lstStyle>
          <a:p>
            <a:endParaRPr/>
          </a:p>
        </p:txBody>
      </p:sp>
      <p:sp>
        <p:nvSpPr>
          <p:cNvPr id="67" name="Shape 67"/>
          <p:cNvSpPr txBox="1">
            <a:spLocks noGrp="1"/>
          </p:cNvSpPr>
          <p:nvPr>
            <p:ph type="body" idx="2"/>
          </p:nvPr>
        </p:nvSpPr>
        <p:spPr>
          <a:xfrm>
            <a:off x="897366" y="2174875"/>
            <a:ext cx="3566159" cy="3616325"/>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8" name="Shape 68"/>
          <p:cNvSpPr txBox="1">
            <a:spLocks noGrp="1"/>
          </p:cNvSpPr>
          <p:nvPr>
            <p:ph type="body" idx="3"/>
          </p:nvPr>
        </p:nvSpPr>
        <p:spPr>
          <a:xfrm>
            <a:off x="4930246" y="1419366"/>
            <a:ext cx="3200399" cy="584035"/>
          </a:xfrm>
          <a:prstGeom prst="rect">
            <a:avLst/>
          </a:prstGeom>
          <a:noFill/>
          <a:ln>
            <a:noFill/>
          </a:ln>
        </p:spPr>
        <p:txBody>
          <a:bodyPr lIns="91425" tIns="91425" rIns="91425" bIns="91425" anchor="b" anchorCtr="0"/>
          <a:lstStyle>
            <a:lvl1pPr marL="0" indent="0" algn="ctr" rtl="0">
              <a:spcBef>
                <a:spcPts val="0"/>
              </a:spcBef>
              <a:buClr>
                <a:srgbClr val="B1A069"/>
              </a:buClr>
              <a:buFont typeface="Impact"/>
              <a:buNone/>
              <a:defRPr/>
            </a:lvl1pPr>
            <a:lvl2pPr marL="457200" indent="0" rtl="0">
              <a:spcBef>
                <a:spcPts val="0"/>
              </a:spcBef>
              <a:buNone/>
              <a:defRPr/>
            </a:lvl2pPr>
            <a:lvl3pPr marL="914400" indent="0" rtl="0">
              <a:spcBef>
                <a:spcPts val="0"/>
              </a:spcBef>
              <a:buNone/>
              <a:defRPr/>
            </a:lvl3pPr>
            <a:lvl4pPr marL="1371600" indent="0" rtl="0">
              <a:spcBef>
                <a:spcPts val="0"/>
              </a:spcBef>
              <a:buNone/>
              <a:defRPr/>
            </a:lvl4pPr>
            <a:lvl5pPr marL="1828800" indent="0" rtl="0">
              <a:spcBef>
                <a:spcPts val="0"/>
              </a:spcBef>
              <a:buNone/>
              <a:defRPr/>
            </a:lvl5pPr>
            <a:lvl6pPr marL="2286000" indent="0" rtl="0">
              <a:spcBef>
                <a:spcPts val="0"/>
              </a:spcBef>
              <a:buNone/>
              <a:defRPr/>
            </a:lvl6pPr>
            <a:lvl7pPr marL="2743200" indent="0" rtl="0">
              <a:spcBef>
                <a:spcPts val="0"/>
              </a:spcBef>
              <a:buNone/>
              <a:defRPr/>
            </a:lvl7pPr>
            <a:lvl8pPr marL="3200400" indent="0" rtl="0">
              <a:spcBef>
                <a:spcPts val="0"/>
              </a:spcBef>
              <a:buNone/>
              <a:defRPr/>
            </a:lvl8pPr>
            <a:lvl9pPr marL="3657600" indent="0" rtl="0">
              <a:spcBef>
                <a:spcPts val="0"/>
              </a:spcBef>
              <a:buNone/>
              <a:defRPr/>
            </a:lvl9pPr>
          </a:lstStyle>
          <a:p>
            <a:endParaRPr/>
          </a:p>
        </p:txBody>
      </p:sp>
      <p:sp>
        <p:nvSpPr>
          <p:cNvPr id="69" name="Shape 69"/>
          <p:cNvSpPr txBox="1">
            <a:spLocks noGrp="1"/>
          </p:cNvSpPr>
          <p:nvPr>
            <p:ph type="body" idx="4"/>
          </p:nvPr>
        </p:nvSpPr>
        <p:spPr>
          <a:xfrm>
            <a:off x="4646514" y="2174875"/>
            <a:ext cx="3566159" cy="3616325"/>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0" name="Shape 70"/>
          <p:cNvSpPr txBox="1">
            <a:spLocks noGrp="1"/>
          </p:cNvSpPr>
          <p:nvPr>
            <p:ph type="dt" idx="10"/>
          </p:nvPr>
        </p:nvSpPr>
        <p:spPr>
          <a:xfrm>
            <a:off x="7663438" y="6314460"/>
            <a:ext cx="1295400" cy="265088"/>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71" name="Shape 71"/>
          <p:cNvSpPr txBox="1">
            <a:spLocks noGrp="1"/>
          </p:cNvSpPr>
          <p:nvPr>
            <p:ph type="ftr" idx="11"/>
          </p:nvPr>
        </p:nvSpPr>
        <p:spPr>
          <a:xfrm>
            <a:off x="3942607" y="6305796"/>
            <a:ext cx="3717966" cy="259277"/>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72" name="Shape 72"/>
          <p:cNvSpPr txBox="1">
            <a:spLocks noGrp="1"/>
          </p:cNvSpPr>
          <p:nvPr>
            <p:ph type="sldNum" idx="12"/>
          </p:nvPr>
        </p:nvSpPr>
        <p:spPr>
          <a:xfrm>
            <a:off x="7521388" y="5476096"/>
            <a:ext cx="1483056" cy="851848"/>
          </a:xfrm>
          <a:prstGeom prst="rect">
            <a:avLst/>
          </a:prstGeom>
          <a:noFill/>
          <a:ln>
            <a:noFill/>
          </a:ln>
        </p:spPr>
        <p:txBody>
          <a:bodyPr lIns="91425" tIns="45700" rIns="91425" bIns="45700" anchor="ctr" anchorCtr="0">
            <a:noAutofit/>
          </a:bodyPr>
          <a:lstStyle>
            <a:lvl1pPr marL="0" marR="0" indent="0" algn="r" rtl="0">
              <a:spcBef>
                <a:spcPts val="0"/>
              </a:spcBef>
              <a:buNone/>
              <a:defRPr sz="8200" b="0" i="0" u="none" strike="noStrike" cap="none" baseline="0">
                <a:solidFill>
                  <a:schemeClr val="dk1"/>
                </a:solidFill>
                <a:latin typeface="Impact"/>
                <a:ea typeface="Impact"/>
                <a:cs typeface="Impact"/>
                <a:sym typeface="Impact"/>
              </a:defRPr>
            </a:lvl1pPr>
          </a:lstStyle>
          <a:p>
            <a:pPr marL="0" lvl="0" indent="0">
              <a:spcBef>
                <a:spcPts val="0"/>
              </a:spcBef>
              <a:buSzPct val="25000"/>
              <a:buNone/>
            </a:pPr>
            <a:fld id="{00000000-1234-1234-1234-123412341234}" type="slidenum">
              <a:rPr lang="en-US"/>
              <a:t>‹#›</a:t>
            </a:fld>
            <a:endParaRPr lang="en-US"/>
          </a:p>
        </p:txBody>
      </p:sp>
      <p:pic>
        <p:nvPicPr>
          <p:cNvPr id="73" name="Shape 73"/>
          <p:cNvPicPr preferRelativeResize="0"/>
          <p:nvPr/>
        </p:nvPicPr>
        <p:blipFill rotWithShape="1">
          <a:blip r:embed="rId2">
            <a:alphaModFix/>
          </a:blip>
          <a:srcRect/>
          <a:stretch/>
        </p:blipFill>
        <p:spPr>
          <a:xfrm>
            <a:off x="957038" y="1897040"/>
            <a:ext cx="3228975" cy="142875"/>
          </a:xfrm>
          <a:prstGeom prst="rect">
            <a:avLst/>
          </a:prstGeom>
          <a:noFill/>
          <a:ln>
            <a:noFill/>
          </a:ln>
        </p:spPr>
      </p:pic>
      <p:pic>
        <p:nvPicPr>
          <p:cNvPr id="74" name="Shape 74"/>
          <p:cNvPicPr preferRelativeResize="0"/>
          <p:nvPr/>
        </p:nvPicPr>
        <p:blipFill rotWithShape="1">
          <a:blip r:embed="rId2">
            <a:alphaModFix/>
          </a:blip>
          <a:srcRect/>
          <a:stretch/>
        </p:blipFill>
        <p:spPr>
          <a:xfrm>
            <a:off x="4915960" y="1897040"/>
            <a:ext cx="3228975" cy="142875"/>
          </a:xfrm>
          <a:prstGeom prst="rect">
            <a:avLst/>
          </a:prstGeom>
          <a:noFill/>
          <a:ln>
            <a:noFill/>
          </a:ln>
        </p:spPr>
      </p:pic>
      <p:pic>
        <p:nvPicPr>
          <p:cNvPr id="75" name="Shape 75"/>
          <p:cNvPicPr preferRelativeResize="0"/>
          <p:nvPr/>
        </p:nvPicPr>
        <p:blipFill rotWithShape="1">
          <a:blip r:embed="rId2">
            <a:alphaModFix/>
          </a:blip>
          <a:srcRect/>
          <a:stretch/>
        </p:blipFill>
        <p:spPr>
          <a:xfrm>
            <a:off x="957038" y="1897040"/>
            <a:ext cx="3228975" cy="142875"/>
          </a:xfrm>
          <a:prstGeom prst="rect">
            <a:avLst/>
          </a:prstGeom>
          <a:noFill/>
          <a:ln>
            <a:noFill/>
          </a:ln>
        </p:spPr>
      </p:pic>
      <p:pic>
        <p:nvPicPr>
          <p:cNvPr id="76" name="Shape 76"/>
          <p:cNvPicPr preferRelativeResize="0"/>
          <p:nvPr/>
        </p:nvPicPr>
        <p:blipFill rotWithShape="1">
          <a:blip r:embed="rId2">
            <a:alphaModFix/>
          </a:blip>
          <a:srcRect/>
          <a:stretch/>
        </p:blipFill>
        <p:spPr>
          <a:xfrm>
            <a:off x="4915960" y="1897040"/>
            <a:ext cx="3228975" cy="142875"/>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22">
            <a:alphaModFix/>
          </a:blip>
          <a:stretch>
            <a:fillRect/>
          </a:stretch>
        </a:blip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914400" y="503237"/>
            <a:ext cx="7313612" cy="868362"/>
          </a:xfrm>
          <a:prstGeom prst="rect">
            <a:avLst/>
          </a:prstGeom>
          <a:noFill/>
          <a:ln>
            <a:noFill/>
          </a:ln>
        </p:spPr>
        <p:txBody>
          <a:bodyPr lIns="91425" tIns="91425" rIns="91425" bIns="91425" anchor="ctr" anchorCtr="0"/>
          <a:lstStyle>
            <a:lvl1pPr marL="0" marR="0" indent="0" algn="ctr" rtl="0">
              <a:spcBef>
                <a:spcPts val="0"/>
              </a:spcBef>
              <a:buClr>
                <a:schemeClr val="dk1"/>
              </a:buClr>
              <a:buFont typeface="Arial"/>
              <a:buNone/>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6" name="Shape 6"/>
          <p:cNvSpPr txBox="1">
            <a:spLocks noGrp="1"/>
          </p:cNvSpPr>
          <p:nvPr>
            <p:ph type="body" idx="1"/>
          </p:nvPr>
        </p:nvSpPr>
        <p:spPr>
          <a:xfrm>
            <a:off x="914400" y="1735138"/>
            <a:ext cx="7313612" cy="4056061"/>
          </a:xfrm>
          <a:prstGeom prst="rect">
            <a:avLst/>
          </a:prstGeom>
          <a:noFill/>
          <a:ln>
            <a:noFill/>
          </a:ln>
        </p:spPr>
        <p:txBody>
          <a:bodyPr lIns="91425" tIns="91425" rIns="91425" bIns="91425" anchor="t" anchorCtr="0"/>
          <a:lstStyle>
            <a:lvl1pPr marL="463550" marR="0" indent="-326390" algn="l" rtl="0">
              <a:spcBef>
                <a:spcPts val="2000"/>
              </a:spcBef>
              <a:buClr>
                <a:schemeClr val="dk1"/>
              </a:buClr>
              <a:buFont typeface="Arial"/>
              <a:buChar char="•"/>
              <a:defRPr/>
            </a:lvl1pPr>
            <a:lvl2pPr marL="914400" marR="0" indent="-331469" algn="l" rtl="0">
              <a:spcBef>
                <a:spcPts val="600"/>
              </a:spcBef>
              <a:buClr>
                <a:schemeClr val="dk1"/>
              </a:buClr>
              <a:buFont typeface="Arial"/>
              <a:buChar char="•"/>
              <a:defRPr/>
            </a:lvl2pPr>
            <a:lvl3pPr marL="1255713" marR="0" indent="-227012" algn="l" rtl="0">
              <a:spcBef>
                <a:spcPts val="600"/>
              </a:spcBef>
              <a:buClr>
                <a:schemeClr val="dk1"/>
              </a:buClr>
              <a:buFont typeface="Arial"/>
              <a:buChar char="•"/>
              <a:defRPr/>
            </a:lvl3pPr>
            <a:lvl4pPr marL="1597025" marR="0" indent="-249555" algn="l" rtl="0">
              <a:spcBef>
                <a:spcPts val="600"/>
              </a:spcBef>
              <a:buClr>
                <a:schemeClr val="dk1"/>
              </a:buClr>
              <a:buFont typeface="Arial"/>
              <a:buChar char="•"/>
              <a:defRPr/>
            </a:lvl4pPr>
            <a:lvl5pPr marL="1938338" marR="0" indent="-247968" algn="l" rtl="0">
              <a:spcBef>
                <a:spcPts val="600"/>
              </a:spcBef>
              <a:buClr>
                <a:schemeClr val="dk1"/>
              </a:buClr>
              <a:buFont typeface="Arial"/>
              <a:buChar char="•"/>
              <a:defRPr/>
            </a:lvl5pPr>
            <a:lvl6pPr marL="2514600" marR="0" indent="-101600" algn="l" rtl="0">
              <a:spcBef>
                <a:spcPts val="400"/>
              </a:spcBef>
              <a:buClr>
                <a:schemeClr val="dk1"/>
              </a:buClr>
              <a:buFont typeface="Arial"/>
              <a:buChar char="•"/>
              <a:defRPr/>
            </a:lvl6pPr>
            <a:lvl7pPr marL="2971800" marR="0" indent="-101600" algn="l" rtl="0">
              <a:spcBef>
                <a:spcPts val="400"/>
              </a:spcBef>
              <a:buClr>
                <a:schemeClr val="dk1"/>
              </a:buClr>
              <a:buFont typeface="Arial"/>
              <a:buChar char="•"/>
              <a:defRPr/>
            </a:lvl7pPr>
            <a:lvl8pPr marL="3429000" marR="0" indent="-101600" algn="l" rtl="0">
              <a:spcBef>
                <a:spcPts val="400"/>
              </a:spcBef>
              <a:buClr>
                <a:schemeClr val="dk1"/>
              </a:buClr>
              <a:buFont typeface="Arial"/>
              <a:buChar char="•"/>
              <a:defRPr/>
            </a:lvl8pPr>
            <a:lvl9pPr marL="3886200" marR="0" indent="-101600" algn="l" rtl="0">
              <a:spcBef>
                <a:spcPts val="400"/>
              </a:spcBef>
              <a:buClr>
                <a:schemeClr val="dk1"/>
              </a:buClr>
              <a:buFont typeface="Arial"/>
              <a:buChar char="•"/>
              <a:defRPr/>
            </a:lvl9pPr>
          </a:lstStyle>
          <a:p>
            <a:endParaRPr/>
          </a:p>
        </p:txBody>
      </p:sp>
      <p:sp>
        <p:nvSpPr>
          <p:cNvPr id="7" name="Shape 7"/>
          <p:cNvSpPr txBox="1">
            <a:spLocks noGrp="1"/>
          </p:cNvSpPr>
          <p:nvPr>
            <p:ph type="dt" idx="10"/>
          </p:nvPr>
        </p:nvSpPr>
        <p:spPr>
          <a:xfrm>
            <a:off x="7663438" y="6314460"/>
            <a:ext cx="1295400" cy="265088"/>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8" name="Shape 8"/>
          <p:cNvSpPr txBox="1">
            <a:spLocks noGrp="1"/>
          </p:cNvSpPr>
          <p:nvPr>
            <p:ph type="ftr" idx="11"/>
          </p:nvPr>
        </p:nvSpPr>
        <p:spPr>
          <a:xfrm>
            <a:off x="3942607" y="6305796"/>
            <a:ext cx="3717966" cy="259277"/>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9" name="Shape 9"/>
          <p:cNvSpPr txBox="1">
            <a:spLocks noGrp="1"/>
          </p:cNvSpPr>
          <p:nvPr>
            <p:ph type="sldNum" idx="12"/>
          </p:nvPr>
        </p:nvSpPr>
        <p:spPr>
          <a:xfrm>
            <a:off x="7521388" y="5476096"/>
            <a:ext cx="1483056" cy="851848"/>
          </a:xfrm>
          <a:prstGeom prst="rect">
            <a:avLst/>
          </a:prstGeom>
          <a:noFill/>
          <a:ln>
            <a:noFill/>
          </a:ln>
        </p:spPr>
        <p:txBody>
          <a:bodyPr lIns="91425" tIns="45700" rIns="91425" bIns="45700" anchor="ctr" anchorCtr="0">
            <a:noAutofit/>
          </a:bodyPr>
          <a:lstStyle>
            <a:lvl1pPr marL="0" marR="0" indent="0" algn="r" rtl="0">
              <a:spcBef>
                <a:spcPts val="0"/>
              </a:spcBef>
              <a:buNone/>
              <a:defRPr sz="8200" b="0" i="0" u="none" strike="noStrike" cap="none" baseline="0">
                <a:solidFill>
                  <a:schemeClr val="dk1"/>
                </a:solidFill>
                <a:latin typeface="Impact"/>
                <a:ea typeface="Impact"/>
                <a:cs typeface="Impact"/>
                <a:sym typeface="Impact"/>
              </a:defRPr>
            </a:lvl1pPr>
          </a:lstStyle>
          <a:p>
            <a:pPr marL="0" lvl="0" indent="0">
              <a:spcBef>
                <a:spcPts val="0"/>
              </a:spcBef>
              <a:buSzPct val="25000"/>
              <a:buNone/>
            </a:pPr>
            <a:fld id="{00000000-1234-1234-1234-123412341234}" type="slidenum">
              <a:rPr lang="en-US"/>
              <a:t>‹#›</a:t>
            </a:fld>
            <a:endParaRPr lang="en-US"/>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2" r:id="rId13"/>
    <p:sldLayoutId id="2147483663" r:id="rId14"/>
    <p:sldLayoutId id="2147483664" r:id="rId15"/>
    <p:sldLayoutId id="2147483665" r:id="rId16"/>
    <p:sldLayoutId id="2147483666" r:id="rId17"/>
    <p:sldLayoutId id="2147483667" r:id="rId18"/>
    <p:sldLayoutId id="2147483668" r:id="rId19"/>
    <p:sldLayoutId id="2147483670" r:id="rId20"/>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3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381000" y="0"/>
            <a:ext cx="8229600" cy="914400"/>
          </a:xfrm>
        </p:spPr>
        <p:txBody>
          <a:bodyPr/>
          <a:lstStyle/>
          <a:p>
            <a:pPr eaLnBrk="1" hangingPunct="1"/>
            <a:r>
              <a:rPr lang="en-US" altLang="en-US" sz="2400" dirty="0" smtClean="0">
                <a:solidFill>
                  <a:srgbClr val="C00000"/>
                </a:solidFill>
                <a:latin typeface="Times New Roman" panose="02020603050405020304" pitchFamily="18" charset="0"/>
                <a:cs typeface="Times New Roman" panose="02020603050405020304" pitchFamily="18" charset="0"/>
              </a:rPr>
              <a:t>Journal Entry:</a:t>
            </a:r>
            <a:br>
              <a:rPr lang="en-US" altLang="en-US" sz="2400" dirty="0" smtClean="0">
                <a:solidFill>
                  <a:srgbClr val="C00000"/>
                </a:solidFill>
                <a:latin typeface="Times New Roman" panose="02020603050405020304" pitchFamily="18" charset="0"/>
                <a:cs typeface="Times New Roman" panose="02020603050405020304" pitchFamily="18" charset="0"/>
              </a:rPr>
            </a:br>
            <a:r>
              <a:rPr lang="en-US" altLang="en-US" sz="2400" dirty="0" smtClean="0">
                <a:solidFill>
                  <a:srgbClr val="C00000"/>
                </a:solidFill>
                <a:latin typeface="Times New Roman" panose="02020603050405020304" pitchFamily="18" charset="0"/>
                <a:cs typeface="Times New Roman" panose="02020603050405020304" pitchFamily="18" charset="0"/>
              </a:rPr>
              <a:t>Friday 11/18</a:t>
            </a:r>
          </a:p>
        </p:txBody>
      </p:sp>
      <p:sp>
        <p:nvSpPr>
          <p:cNvPr id="5123" name="Content Placeholder 2"/>
          <p:cNvSpPr>
            <a:spLocks noGrp="1"/>
          </p:cNvSpPr>
          <p:nvPr>
            <p:ph idx="1"/>
          </p:nvPr>
        </p:nvSpPr>
        <p:spPr>
          <a:xfrm>
            <a:off x="0" y="914400"/>
            <a:ext cx="9144000" cy="5972175"/>
          </a:xfrm>
        </p:spPr>
        <p:txBody>
          <a:bodyPr/>
          <a:lstStyle/>
          <a:p>
            <a:pPr eaLnBrk="1" hangingPunct="1">
              <a:defRPr/>
            </a:pPr>
            <a:r>
              <a:rPr lang="en-US" altLang="en-US" sz="1800" b="1" u="sng" dirty="0" smtClean="0">
                <a:latin typeface="Times New Roman" panose="02020603050405020304" pitchFamily="18" charset="0"/>
                <a:cs typeface="Times New Roman" panose="02020603050405020304" pitchFamily="18" charset="0"/>
              </a:rPr>
              <a:t>Objective:</a:t>
            </a:r>
          </a:p>
          <a:p>
            <a:pPr lvl="1" eaLnBrk="1" hangingPunct="1">
              <a:defRPr/>
            </a:pPr>
            <a:r>
              <a:rPr lang="en-US" altLang="en-US" sz="1800" dirty="0" smtClean="0">
                <a:latin typeface="Times New Roman" panose="02020603050405020304" pitchFamily="18" charset="0"/>
                <a:cs typeface="Times New Roman" panose="02020603050405020304" pitchFamily="18" charset="0"/>
              </a:rPr>
              <a:t> Describe Africa before European domination</a:t>
            </a:r>
          </a:p>
          <a:p>
            <a:pPr lvl="1" eaLnBrk="1" hangingPunct="1">
              <a:defRPr/>
            </a:pPr>
            <a:r>
              <a:rPr lang="en-US" altLang="en-US" sz="1800" dirty="0" smtClean="0">
                <a:latin typeface="Times New Roman" panose="02020603050405020304" pitchFamily="18" charset="0"/>
                <a:cs typeface="Times New Roman" panose="02020603050405020304" pitchFamily="18" charset="0"/>
              </a:rPr>
              <a:t>Summarize the motives of European colonizers and the factors that allowed them to control Africa</a:t>
            </a:r>
          </a:p>
          <a:p>
            <a:pPr eaLnBrk="1" hangingPunct="1">
              <a:defRPr/>
            </a:pPr>
            <a:r>
              <a:rPr lang="en-US" altLang="en-US" sz="1800" b="1" u="sng" dirty="0" smtClean="0">
                <a:latin typeface="Times New Roman" panose="02020603050405020304" pitchFamily="18" charset="0"/>
                <a:cs typeface="Times New Roman" panose="02020603050405020304" pitchFamily="18" charset="0"/>
              </a:rPr>
              <a:t>Warm-Up/Journal Entry Question:</a:t>
            </a:r>
          </a:p>
          <a:p>
            <a:pPr lvl="1" eaLnBrk="1" hangingPunct="1">
              <a:defRPr/>
            </a:pPr>
            <a:r>
              <a:rPr lang="en-US" altLang="en-US" sz="1800" dirty="0" smtClean="0">
                <a:latin typeface="Times New Roman" panose="02020603050405020304" pitchFamily="18" charset="0"/>
                <a:cs typeface="Times New Roman" panose="02020603050405020304" pitchFamily="18" charset="0"/>
              </a:rPr>
              <a:t>Think back to a time when you may have tried to dominate someone younger, smaller, or weaker.  How did you assert your power?</a:t>
            </a:r>
          </a:p>
          <a:p>
            <a:pPr eaLnBrk="1" hangingPunct="1">
              <a:defRPr/>
            </a:pPr>
            <a:r>
              <a:rPr lang="en-US" altLang="en-US" sz="1800" b="1" u="sng" dirty="0" smtClean="0">
                <a:latin typeface="Times New Roman" panose="02020603050405020304" pitchFamily="18" charset="0"/>
                <a:cs typeface="Times New Roman" panose="02020603050405020304" pitchFamily="18" charset="0"/>
              </a:rPr>
              <a:t>Agenda:</a:t>
            </a:r>
          </a:p>
          <a:p>
            <a:pPr lvl="1">
              <a:defRPr/>
            </a:pPr>
            <a:r>
              <a:rPr lang="en-US" altLang="en-US" sz="1800" dirty="0" smtClean="0">
                <a:latin typeface="Times New Roman" panose="02020603050405020304" pitchFamily="18" charset="0"/>
                <a:cs typeface="Times New Roman" panose="02020603050405020304" pitchFamily="18" charset="0"/>
              </a:rPr>
              <a:t>Return TEST:  Unit 9, Ind. Rev.</a:t>
            </a:r>
          </a:p>
          <a:p>
            <a:pPr lvl="1" eaLnBrk="1" hangingPunct="1">
              <a:defRPr/>
            </a:pPr>
            <a:r>
              <a:rPr lang="en-US" altLang="en-US" sz="1800" dirty="0" smtClean="0">
                <a:latin typeface="Times New Roman" panose="02020603050405020304" pitchFamily="18" charset="0"/>
                <a:cs typeface="Times New Roman" panose="02020603050405020304" pitchFamily="18" charset="0"/>
              </a:rPr>
              <a:t>Map Activity:  Imperialism</a:t>
            </a:r>
          </a:p>
          <a:p>
            <a:pPr lvl="1" eaLnBrk="1" hangingPunct="1">
              <a:defRPr/>
            </a:pPr>
            <a:r>
              <a:rPr lang="en-US" altLang="en-US" sz="1800" dirty="0" smtClean="0">
                <a:latin typeface="Times New Roman" panose="02020603050405020304" pitchFamily="18" charset="0"/>
                <a:cs typeface="Times New Roman" panose="02020603050405020304" pitchFamily="18" charset="0"/>
              </a:rPr>
              <a:t>PPT/Notes:  Imperialism in Africa</a:t>
            </a:r>
          </a:p>
          <a:p>
            <a:pPr eaLnBrk="1" hangingPunct="1">
              <a:defRPr/>
            </a:pPr>
            <a:r>
              <a:rPr lang="en-US" altLang="en-US" sz="1800" b="1" u="sng" dirty="0" smtClean="0">
                <a:latin typeface="Times New Roman" panose="02020603050405020304" pitchFamily="18" charset="0"/>
                <a:cs typeface="Times New Roman" panose="02020603050405020304" pitchFamily="18" charset="0"/>
              </a:rPr>
              <a:t>Homework:</a:t>
            </a:r>
          </a:p>
          <a:p>
            <a:pPr lvl="1" eaLnBrk="1" hangingPunct="1">
              <a:defRPr/>
            </a:pPr>
            <a:r>
              <a:rPr lang="en-US" altLang="en-US" sz="1800" dirty="0" smtClean="0">
                <a:latin typeface="Times New Roman" panose="02020603050405020304" pitchFamily="18" charset="0"/>
                <a:cs typeface="Times New Roman" panose="02020603050405020304" pitchFamily="18" charset="0"/>
              </a:rPr>
              <a:t>Goal Sheet; Unit 10, Imperialism:  Due Thurs 12/1</a:t>
            </a:r>
          </a:p>
          <a:p>
            <a:pPr lvl="1" eaLnBrk="1" hangingPunct="1">
              <a:defRPr/>
            </a:pPr>
            <a:r>
              <a:rPr lang="en-US" altLang="en-US" sz="1800" dirty="0" smtClean="0">
                <a:latin typeface="Times New Roman" panose="02020603050405020304" pitchFamily="18" charset="0"/>
                <a:cs typeface="Times New Roman" panose="02020603050405020304" pitchFamily="18" charset="0"/>
              </a:rPr>
              <a:t>TEST:  Unit 10, Imperialism:  Thurs 12/1</a:t>
            </a:r>
          </a:p>
        </p:txBody>
      </p:sp>
    </p:spTree>
    <p:extLst>
      <p:ext uri="{BB962C8B-B14F-4D97-AF65-F5344CB8AC3E}">
        <p14:creationId xmlns:p14="http://schemas.microsoft.com/office/powerpoint/2010/main" val="3991239276"/>
      </p:ext>
    </p:extLst>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cxnSp>
        <p:nvCxnSpPr>
          <p:cNvPr id="216" name="Shape 216"/>
          <p:cNvCxnSpPr/>
          <p:nvPr/>
        </p:nvCxnSpPr>
        <p:spPr>
          <a:xfrm rot="10800000">
            <a:off x="2133599" y="1981200"/>
            <a:ext cx="1143000" cy="685799"/>
          </a:xfrm>
          <a:prstGeom prst="straightConnector1">
            <a:avLst/>
          </a:prstGeom>
          <a:noFill/>
          <a:ln w="28575" cap="flat">
            <a:solidFill>
              <a:srgbClr val="FF9933"/>
            </a:solidFill>
            <a:prstDash val="solid"/>
            <a:round/>
            <a:headEnd type="none" w="med" len="med"/>
            <a:tailEnd type="triangle" w="lg" len="lg"/>
          </a:ln>
        </p:spPr>
      </p:cxnSp>
      <p:sp>
        <p:nvSpPr>
          <p:cNvPr id="217" name="Shape 217"/>
          <p:cNvSpPr/>
          <p:nvPr/>
        </p:nvSpPr>
        <p:spPr>
          <a:xfrm>
            <a:off x="439387" y="1219200"/>
            <a:ext cx="1846613" cy="1066799"/>
          </a:xfrm>
          <a:prstGeom prst="ellipse">
            <a:avLst/>
          </a:prstGeom>
          <a:solidFill>
            <a:srgbClr val="FFFFBD"/>
          </a:solidFill>
          <a:ln>
            <a:noFill/>
          </a:ln>
        </p:spPr>
        <p:txBody>
          <a:bodyPr lIns="91425" tIns="45700" rIns="91425" bIns="45700" anchor="ctr" anchorCtr="0">
            <a:noAutofit/>
          </a:bodyPr>
          <a:lstStyle/>
          <a:p>
            <a:pPr marL="0" marR="0" lvl="0" indent="0" algn="l" rtl="0">
              <a:spcBef>
                <a:spcPts val="0"/>
              </a:spcBef>
              <a:buSzPct val="25000"/>
              <a:buNone/>
            </a:pPr>
            <a:r>
              <a:rPr lang="en-US" sz="1600" b="1" i="0" u="none" strike="noStrike" cap="none" baseline="0" dirty="0">
                <a:solidFill>
                  <a:schemeClr val="dk1"/>
                </a:solidFill>
                <a:latin typeface="Comic Sans MS"/>
                <a:ea typeface="Comic Sans MS"/>
                <a:cs typeface="Comic Sans MS"/>
                <a:sym typeface="Comic Sans MS"/>
              </a:rPr>
              <a:t>Industrial</a:t>
            </a:r>
          </a:p>
          <a:p>
            <a:pPr marL="0" marR="0" lvl="0" indent="0" algn="l" rtl="0">
              <a:spcBef>
                <a:spcPts val="0"/>
              </a:spcBef>
              <a:buSzPct val="25000"/>
              <a:buNone/>
            </a:pPr>
            <a:r>
              <a:rPr lang="en-US" sz="1600" b="1" i="0" u="none" strike="noStrike" cap="none" baseline="0" dirty="0">
                <a:solidFill>
                  <a:schemeClr val="dk1"/>
                </a:solidFill>
                <a:latin typeface="Comic Sans MS"/>
                <a:ea typeface="Comic Sans MS"/>
                <a:cs typeface="Comic Sans MS"/>
                <a:sym typeface="Comic Sans MS"/>
              </a:rPr>
              <a:t>Revolution</a:t>
            </a:r>
          </a:p>
        </p:txBody>
      </p:sp>
      <p:cxnSp>
        <p:nvCxnSpPr>
          <p:cNvPr id="218" name="Shape 218"/>
          <p:cNvCxnSpPr/>
          <p:nvPr/>
        </p:nvCxnSpPr>
        <p:spPr>
          <a:xfrm rot="10800000" flipH="1">
            <a:off x="2057400" y="1219200"/>
            <a:ext cx="762000" cy="152399"/>
          </a:xfrm>
          <a:prstGeom prst="straightConnector1">
            <a:avLst/>
          </a:prstGeom>
          <a:noFill/>
          <a:ln w="9525" cap="flat">
            <a:solidFill>
              <a:srgbClr val="00CC00"/>
            </a:solidFill>
            <a:prstDash val="solid"/>
            <a:round/>
            <a:headEnd type="none" w="med" len="med"/>
            <a:tailEnd type="triangle" w="lg" len="lg"/>
          </a:ln>
        </p:spPr>
      </p:cxnSp>
      <p:sp>
        <p:nvSpPr>
          <p:cNvPr id="219" name="Shape 219"/>
          <p:cNvSpPr/>
          <p:nvPr/>
        </p:nvSpPr>
        <p:spPr>
          <a:xfrm>
            <a:off x="2819399" y="762000"/>
            <a:ext cx="1524001" cy="990599"/>
          </a:xfrm>
          <a:prstGeom prst="ellipse">
            <a:avLst/>
          </a:prstGeom>
          <a:solidFill>
            <a:srgbClr val="FFBF7F"/>
          </a:solidFill>
          <a:ln>
            <a:noFill/>
          </a:ln>
        </p:spPr>
        <p:txBody>
          <a:bodyPr lIns="91425" tIns="45700" rIns="91425" bIns="45700" anchor="ctr" anchorCtr="0">
            <a:noAutofit/>
          </a:bodyPr>
          <a:lstStyle/>
          <a:p>
            <a:pPr marL="0" marR="0" lvl="0" indent="0" algn="l" rtl="0">
              <a:spcBef>
                <a:spcPts val="0"/>
              </a:spcBef>
              <a:buSzPct val="25000"/>
              <a:buNone/>
            </a:pPr>
            <a:r>
              <a:rPr lang="en-US" sz="1400" b="1" i="0" u="none" strike="noStrike" cap="none" baseline="0" dirty="0">
                <a:solidFill>
                  <a:schemeClr val="dk1"/>
                </a:solidFill>
                <a:latin typeface="Comic Sans MS"/>
                <a:ea typeface="Comic Sans MS"/>
                <a:cs typeface="Comic Sans MS"/>
                <a:sym typeface="Comic Sans MS"/>
              </a:rPr>
              <a:t>Source for</a:t>
            </a:r>
          </a:p>
          <a:p>
            <a:pPr marL="0" marR="0" lvl="0" indent="0" algn="l" rtl="0">
              <a:spcBef>
                <a:spcPts val="0"/>
              </a:spcBef>
              <a:buSzPct val="25000"/>
              <a:buNone/>
            </a:pPr>
            <a:r>
              <a:rPr lang="en-US" sz="1400" b="1" i="0" u="none" strike="noStrike" cap="none" baseline="0" dirty="0">
                <a:solidFill>
                  <a:schemeClr val="dk1"/>
                </a:solidFill>
                <a:latin typeface="Comic Sans MS"/>
                <a:ea typeface="Comic Sans MS"/>
                <a:cs typeface="Comic Sans MS"/>
                <a:sym typeface="Comic Sans MS"/>
              </a:rPr>
              <a:t>Raw</a:t>
            </a:r>
          </a:p>
          <a:p>
            <a:pPr marL="0" marR="0" lvl="0" indent="0" algn="l" rtl="0">
              <a:spcBef>
                <a:spcPts val="0"/>
              </a:spcBef>
              <a:buSzPct val="25000"/>
              <a:buNone/>
            </a:pPr>
            <a:r>
              <a:rPr lang="en-US" sz="1400" b="1" i="0" u="none" strike="noStrike" cap="none" baseline="0" dirty="0" smtClean="0">
                <a:solidFill>
                  <a:schemeClr val="dk1"/>
                </a:solidFill>
                <a:latin typeface="Comic Sans MS"/>
                <a:ea typeface="Comic Sans MS"/>
                <a:cs typeface="Comic Sans MS"/>
                <a:sym typeface="Comic Sans MS"/>
              </a:rPr>
              <a:t>Materials</a:t>
            </a:r>
            <a:endParaRPr lang="en-US" sz="1400" b="1" i="0" u="none" strike="noStrike" cap="none" baseline="0" dirty="0">
              <a:solidFill>
                <a:schemeClr val="dk1"/>
              </a:solidFill>
              <a:latin typeface="Comic Sans MS"/>
              <a:ea typeface="Comic Sans MS"/>
              <a:cs typeface="Comic Sans MS"/>
              <a:sym typeface="Comic Sans MS"/>
            </a:endParaRPr>
          </a:p>
        </p:txBody>
      </p:sp>
      <p:cxnSp>
        <p:nvCxnSpPr>
          <p:cNvPr id="220" name="Shape 220"/>
          <p:cNvCxnSpPr/>
          <p:nvPr/>
        </p:nvCxnSpPr>
        <p:spPr>
          <a:xfrm>
            <a:off x="1524000" y="2286000"/>
            <a:ext cx="152399" cy="457200"/>
          </a:xfrm>
          <a:prstGeom prst="straightConnector1">
            <a:avLst/>
          </a:prstGeom>
          <a:noFill/>
          <a:ln w="9525" cap="flat">
            <a:solidFill>
              <a:srgbClr val="00CC00"/>
            </a:solidFill>
            <a:prstDash val="solid"/>
            <a:round/>
            <a:headEnd type="none" w="med" len="med"/>
            <a:tailEnd type="triangle" w="lg" len="lg"/>
          </a:ln>
        </p:spPr>
      </p:cxnSp>
      <p:sp>
        <p:nvSpPr>
          <p:cNvPr id="221" name="Shape 221"/>
          <p:cNvSpPr/>
          <p:nvPr/>
        </p:nvSpPr>
        <p:spPr>
          <a:xfrm>
            <a:off x="761998" y="2667000"/>
            <a:ext cx="1752601" cy="990599"/>
          </a:xfrm>
          <a:prstGeom prst="ellipse">
            <a:avLst/>
          </a:prstGeom>
          <a:solidFill>
            <a:srgbClr val="FFBF7F"/>
          </a:solidFill>
          <a:ln>
            <a:noFill/>
          </a:ln>
        </p:spPr>
        <p:txBody>
          <a:bodyPr lIns="91425" tIns="45700" rIns="91425" bIns="45700" anchor="ctr" anchorCtr="0">
            <a:noAutofit/>
          </a:bodyPr>
          <a:lstStyle/>
          <a:p>
            <a:pPr marL="0" marR="0" lvl="0" indent="0" algn="l" rtl="0">
              <a:spcBef>
                <a:spcPts val="0"/>
              </a:spcBef>
              <a:buSzPct val="25000"/>
              <a:buNone/>
            </a:pPr>
            <a:r>
              <a:rPr lang="en-US" sz="1400" b="1" i="0" u="none" strike="noStrike" cap="none" baseline="0" dirty="0">
                <a:solidFill>
                  <a:schemeClr val="dk1"/>
                </a:solidFill>
                <a:latin typeface="Comic Sans MS"/>
                <a:ea typeface="Comic Sans MS"/>
                <a:cs typeface="Comic Sans MS"/>
                <a:sym typeface="Comic Sans MS"/>
              </a:rPr>
              <a:t>Markets for</a:t>
            </a:r>
            <a:br>
              <a:rPr lang="en-US" sz="1400" b="1" i="0" u="none" strike="noStrike" cap="none" baseline="0" dirty="0">
                <a:solidFill>
                  <a:schemeClr val="dk1"/>
                </a:solidFill>
                <a:latin typeface="Comic Sans MS"/>
                <a:ea typeface="Comic Sans MS"/>
                <a:cs typeface="Comic Sans MS"/>
                <a:sym typeface="Comic Sans MS"/>
              </a:rPr>
            </a:br>
            <a:r>
              <a:rPr lang="en-US" sz="1400" b="1" i="0" u="none" strike="noStrike" cap="none" baseline="0" dirty="0">
                <a:solidFill>
                  <a:schemeClr val="dk1"/>
                </a:solidFill>
                <a:latin typeface="Comic Sans MS"/>
                <a:ea typeface="Comic Sans MS"/>
                <a:cs typeface="Comic Sans MS"/>
                <a:sym typeface="Comic Sans MS"/>
              </a:rPr>
              <a:t>Finished</a:t>
            </a:r>
            <a:br>
              <a:rPr lang="en-US" sz="1400" b="1" i="0" u="none" strike="noStrike" cap="none" baseline="0" dirty="0">
                <a:solidFill>
                  <a:schemeClr val="dk1"/>
                </a:solidFill>
                <a:latin typeface="Comic Sans MS"/>
                <a:ea typeface="Comic Sans MS"/>
                <a:cs typeface="Comic Sans MS"/>
                <a:sym typeface="Comic Sans MS"/>
              </a:rPr>
            </a:br>
            <a:r>
              <a:rPr lang="en-US" sz="1400" b="1" i="0" u="none" strike="noStrike" cap="none" baseline="0" dirty="0">
                <a:solidFill>
                  <a:schemeClr val="dk1"/>
                </a:solidFill>
                <a:latin typeface="Comic Sans MS"/>
                <a:ea typeface="Comic Sans MS"/>
                <a:cs typeface="Comic Sans MS"/>
                <a:sym typeface="Comic Sans MS"/>
              </a:rPr>
              <a:t>Goods</a:t>
            </a:r>
          </a:p>
        </p:txBody>
      </p:sp>
      <p:cxnSp>
        <p:nvCxnSpPr>
          <p:cNvPr id="222" name="Shape 222"/>
          <p:cNvCxnSpPr/>
          <p:nvPr/>
        </p:nvCxnSpPr>
        <p:spPr>
          <a:xfrm rot="10800000" flipH="1">
            <a:off x="5105400" y="1600200"/>
            <a:ext cx="381000" cy="1066799"/>
          </a:xfrm>
          <a:prstGeom prst="straightConnector1">
            <a:avLst/>
          </a:prstGeom>
          <a:noFill/>
          <a:ln w="28575" cap="flat">
            <a:solidFill>
              <a:srgbClr val="FF9933"/>
            </a:solidFill>
            <a:prstDash val="solid"/>
            <a:round/>
            <a:headEnd type="none" w="med" len="med"/>
            <a:tailEnd type="triangle" w="lg" len="lg"/>
          </a:ln>
        </p:spPr>
      </p:cxnSp>
      <p:sp>
        <p:nvSpPr>
          <p:cNvPr id="223" name="Shape 223"/>
          <p:cNvSpPr/>
          <p:nvPr/>
        </p:nvSpPr>
        <p:spPr>
          <a:xfrm>
            <a:off x="4648201" y="533400"/>
            <a:ext cx="1918854" cy="1066799"/>
          </a:xfrm>
          <a:prstGeom prst="ellipse">
            <a:avLst/>
          </a:prstGeom>
          <a:solidFill>
            <a:srgbClr val="FFFFBD"/>
          </a:solidFill>
          <a:ln>
            <a:noFill/>
          </a:ln>
        </p:spPr>
        <p:txBody>
          <a:bodyPr lIns="91425" tIns="45700" rIns="91425" bIns="45700" anchor="ctr" anchorCtr="0">
            <a:noAutofit/>
          </a:bodyPr>
          <a:lstStyle/>
          <a:p>
            <a:pPr marL="0" marR="0" lvl="0" indent="0" algn="l" rtl="0">
              <a:spcBef>
                <a:spcPts val="0"/>
              </a:spcBef>
              <a:buSzPct val="25000"/>
              <a:buNone/>
            </a:pPr>
            <a:r>
              <a:rPr lang="en-US" sz="1600" b="1" i="0" u="none" strike="noStrike" cap="none" baseline="0" dirty="0">
                <a:solidFill>
                  <a:schemeClr val="dk1"/>
                </a:solidFill>
                <a:latin typeface="Comic Sans MS"/>
                <a:ea typeface="Comic Sans MS"/>
                <a:cs typeface="Comic Sans MS"/>
                <a:sym typeface="Comic Sans MS"/>
              </a:rPr>
              <a:t>European</a:t>
            </a:r>
            <a:br>
              <a:rPr lang="en-US" sz="1600" b="1" i="0" u="none" strike="noStrike" cap="none" baseline="0" dirty="0">
                <a:solidFill>
                  <a:schemeClr val="dk1"/>
                </a:solidFill>
                <a:latin typeface="Comic Sans MS"/>
                <a:ea typeface="Comic Sans MS"/>
                <a:cs typeface="Comic Sans MS"/>
                <a:sym typeface="Comic Sans MS"/>
              </a:rPr>
            </a:br>
            <a:r>
              <a:rPr lang="en-US" sz="1600" b="1" i="0" u="none" strike="noStrike" cap="none" baseline="0" dirty="0">
                <a:solidFill>
                  <a:schemeClr val="dk1"/>
                </a:solidFill>
                <a:latin typeface="Comic Sans MS"/>
                <a:ea typeface="Comic Sans MS"/>
                <a:cs typeface="Comic Sans MS"/>
                <a:sym typeface="Comic Sans MS"/>
              </a:rPr>
              <a:t>Nationalism</a:t>
            </a:r>
          </a:p>
        </p:txBody>
      </p:sp>
      <p:cxnSp>
        <p:nvCxnSpPr>
          <p:cNvPr id="224" name="Shape 224"/>
          <p:cNvCxnSpPr/>
          <p:nvPr/>
        </p:nvCxnSpPr>
        <p:spPr>
          <a:xfrm rot="10800000" flipH="1">
            <a:off x="5791200" y="2057400"/>
            <a:ext cx="1371599" cy="685799"/>
          </a:xfrm>
          <a:prstGeom prst="straightConnector1">
            <a:avLst/>
          </a:prstGeom>
          <a:noFill/>
          <a:ln w="28575" cap="flat">
            <a:solidFill>
              <a:srgbClr val="FF9933"/>
            </a:solidFill>
            <a:prstDash val="solid"/>
            <a:round/>
            <a:headEnd type="none" w="med" len="med"/>
            <a:tailEnd type="triangle" w="lg" len="lg"/>
          </a:ln>
        </p:spPr>
      </p:cxnSp>
      <p:sp>
        <p:nvSpPr>
          <p:cNvPr id="225" name="Shape 225"/>
          <p:cNvSpPr/>
          <p:nvPr/>
        </p:nvSpPr>
        <p:spPr>
          <a:xfrm>
            <a:off x="6858000" y="1143000"/>
            <a:ext cx="1828800" cy="1066799"/>
          </a:xfrm>
          <a:prstGeom prst="ellipse">
            <a:avLst/>
          </a:prstGeom>
          <a:solidFill>
            <a:srgbClr val="FFFFBD"/>
          </a:solidFill>
          <a:ln>
            <a:noFill/>
          </a:ln>
        </p:spPr>
        <p:txBody>
          <a:bodyPr lIns="91425" tIns="45700" rIns="91425" bIns="45700" anchor="ctr" anchorCtr="0">
            <a:noAutofit/>
          </a:bodyPr>
          <a:lstStyle/>
          <a:p>
            <a:pPr marL="0" marR="0" lvl="0" indent="0" algn="l" rtl="0">
              <a:spcBef>
                <a:spcPts val="0"/>
              </a:spcBef>
              <a:buSzPct val="25000"/>
              <a:buNone/>
            </a:pPr>
            <a:r>
              <a:rPr lang="en-US" sz="1600" b="1" i="0" u="none" strike="noStrike" cap="none" baseline="0">
                <a:solidFill>
                  <a:schemeClr val="dk1"/>
                </a:solidFill>
                <a:latin typeface="Comic Sans MS"/>
                <a:ea typeface="Comic Sans MS"/>
                <a:cs typeface="Comic Sans MS"/>
                <a:sym typeface="Comic Sans MS"/>
              </a:rPr>
              <a:t>Missionary</a:t>
            </a:r>
            <a:br>
              <a:rPr lang="en-US" sz="1600" b="1" i="0" u="none" strike="noStrike" cap="none" baseline="0">
                <a:solidFill>
                  <a:schemeClr val="dk1"/>
                </a:solidFill>
                <a:latin typeface="Comic Sans MS"/>
                <a:ea typeface="Comic Sans MS"/>
                <a:cs typeface="Comic Sans MS"/>
                <a:sym typeface="Comic Sans MS"/>
              </a:rPr>
            </a:br>
            <a:r>
              <a:rPr lang="en-US" sz="1600" b="1" i="0" u="none" strike="noStrike" cap="none" baseline="0">
                <a:solidFill>
                  <a:schemeClr val="dk1"/>
                </a:solidFill>
                <a:latin typeface="Comic Sans MS"/>
                <a:ea typeface="Comic Sans MS"/>
                <a:cs typeface="Comic Sans MS"/>
                <a:sym typeface="Comic Sans MS"/>
              </a:rPr>
              <a:t>Activity</a:t>
            </a:r>
          </a:p>
        </p:txBody>
      </p:sp>
      <p:cxnSp>
        <p:nvCxnSpPr>
          <p:cNvPr id="226" name="Shape 226"/>
          <p:cNvCxnSpPr/>
          <p:nvPr/>
        </p:nvCxnSpPr>
        <p:spPr>
          <a:xfrm rot="10800000" flipH="1">
            <a:off x="5867400" y="3352800"/>
            <a:ext cx="1295400" cy="76199"/>
          </a:xfrm>
          <a:prstGeom prst="straightConnector1">
            <a:avLst/>
          </a:prstGeom>
          <a:noFill/>
          <a:ln w="28575" cap="flat">
            <a:solidFill>
              <a:srgbClr val="FF9933"/>
            </a:solidFill>
            <a:prstDash val="solid"/>
            <a:round/>
            <a:headEnd type="none" w="med" len="med"/>
            <a:tailEnd type="triangle" w="lg" len="lg"/>
          </a:ln>
        </p:spPr>
      </p:cxnSp>
      <p:sp>
        <p:nvSpPr>
          <p:cNvPr id="227" name="Shape 227"/>
          <p:cNvSpPr/>
          <p:nvPr/>
        </p:nvSpPr>
        <p:spPr>
          <a:xfrm>
            <a:off x="7162800" y="2743200"/>
            <a:ext cx="1524000" cy="1066799"/>
          </a:xfrm>
          <a:prstGeom prst="ellipse">
            <a:avLst/>
          </a:prstGeom>
          <a:solidFill>
            <a:srgbClr val="FFFFBD"/>
          </a:solidFill>
          <a:ln>
            <a:noFill/>
          </a:ln>
        </p:spPr>
        <p:txBody>
          <a:bodyPr lIns="91425" tIns="45700" rIns="91425" bIns="45700" anchor="ctr" anchorCtr="0">
            <a:noAutofit/>
          </a:bodyPr>
          <a:lstStyle/>
          <a:p>
            <a:pPr marL="0" marR="0" lvl="0" indent="0" algn="l" rtl="0">
              <a:spcBef>
                <a:spcPts val="0"/>
              </a:spcBef>
              <a:buSzPct val="25000"/>
              <a:buNone/>
            </a:pPr>
            <a:r>
              <a:rPr lang="en-US" sz="1600" b="1" i="0" u="none" strike="noStrike" cap="none" baseline="0">
                <a:solidFill>
                  <a:schemeClr val="dk1"/>
                </a:solidFill>
                <a:latin typeface="Comic Sans MS"/>
                <a:ea typeface="Comic Sans MS"/>
                <a:cs typeface="Comic Sans MS"/>
                <a:sym typeface="Comic Sans MS"/>
              </a:rPr>
              <a:t>Military</a:t>
            </a:r>
            <a:br>
              <a:rPr lang="en-US" sz="1600" b="1" i="0" u="none" strike="noStrike" cap="none" baseline="0">
                <a:solidFill>
                  <a:schemeClr val="dk1"/>
                </a:solidFill>
                <a:latin typeface="Comic Sans MS"/>
                <a:ea typeface="Comic Sans MS"/>
                <a:cs typeface="Comic Sans MS"/>
                <a:sym typeface="Comic Sans MS"/>
              </a:rPr>
            </a:br>
            <a:r>
              <a:rPr lang="en-US" sz="1600" b="1" i="0" u="none" strike="noStrike" cap="none" baseline="0">
                <a:solidFill>
                  <a:schemeClr val="dk1"/>
                </a:solidFill>
                <a:latin typeface="Comic Sans MS"/>
                <a:ea typeface="Comic Sans MS"/>
                <a:cs typeface="Comic Sans MS"/>
                <a:sym typeface="Comic Sans MS"/>
              </a:rPr>
              <a:t>&amp; Naval</a:t>
            </a:r>
            <a:br>
              <a:rPr lang="en-US" sz="1600" b="1" i="0" u="none" strike="noStrike" cap="none" baseline="0">
                <a:solidFill>
                  <a:schemeClr val="dk1"/>
                </a:solidFill>
                <a:latin typeface="Comic Sans MS"/>
                <a:ea typeface="Comic Sans MS"/>
                <a:cs typeface="Comic Sans MS"/>
                <a:sym typeface="Comic Sans MS"/>
              </a:rPr>
            </a:br>
            <a:r>
              <a:rPr lang="en-US" sz="1600" b="1" i="0" u="none" strike="noStrike" cap="none" baseline="0">
                <a:solidFill>
                  <a:schemeClr val="dk1"/>
                </a:solidFill>
                <a:latin typeface="Comic Sans MS"/>
                <a:ea typeface="Comic Sans MS"/>
                <a:cs typeface="Comic Sans MS"/>
                <a:sym typeface="Comic Sans MS"/>
              </a:rPr>
              <a:t>Bases</a:t>
            </a:r>
          </a:p>
        </p:txBody>
      </p:sp>
      <p:sp>
        <p:nvSpPr>
          <p:cNvPr id="228" name="Shape 228"/>
          <p:cNvSpPr/>
          <p:nvPr/>
        </p:nvSpPr>
        <p:spPr>
          <a:xfrm>
            <a:off x="2971800" y="2514600"/>
            <a:ext cx="2895600" cy="1143000"/>
          </a:xfrm>
          <a:prstGeom prst="rect">
            <a:avLst/>
          </a:prstGeom>
          <a:solidFill>
            <a:srgbClr val="FF9933">
              <a:alpha val="83921"/>
            </a:srgbClr>
          </a:solidFill>
          <a:ln>
            <a:noFill/>
          </a:ln>
        </p:spPr>
        <p:txBody>
          <a:bodyPr lIns="91425" tIns="45700" rIns="91425" bIns="45700" anchor="ctr" anchorCtr="0">
            <a:noAutofit/>
          </a:bodyPr>
          <a:lstStyle/>
          <a:p>
            <a:pPr marL="0" marR="0" lvl="0" indent="0" algn="l" rtl="0">
              <a:spcBef>
                <a:spcPts val="0"/>
              </a:spcBef>
              <a:buSzPct val="25000"/>
              <a:buNone/>
            </a:pPr>
            <a:r>
              <a:rPr lang="en-US" sz="2400" b="0" i="0" u="none" strike="noStrike" cap="none" baseline="0">
                <a:solidFill>
                  <a:schemeClr val="dk1"/>
                </a:solidFill>
                <a:latin typeface="Arial"/>
                <a:ea typeface="Arial"/>
                <a:cs typeface="Arial"/>
                <a:sym typeface="Arial"/>
              </a:rPr>
              <a:t>European</a:t>
            </a:r>
          </a:p>
          <a:p>
            <a:pPr marL="0" marR="0" lvl="0" indent="0" algn="l" rtl="0">
              <a:spcBef>
                <a:spcPts val="0"/>
              </a:spcBef>
              <a:buSzPct val="25000"/>
              <a:buNone/>
            </a:pPr>
            <a:r>
              <a:rPr lang="en-US" sz="2400" b="0" i="0" u="none" strike="noStrike" cap="none" baseline="0">
                <a:solidFill>
                  <a:schemeClr val="dk1"/>
                </a:solidFill>
                <a:latin typeface="Arial"/>
                <a:ea typeface="Arial"/>
                <a:cs typeface="Arial"/>
                <a:sym typeface="Arial"/>
              </a:rPr>
              <a:t>Motives</a:t>
            </a:r>
          </a:p>
          <a:p>
            <a:pPr marL="0" marR="0" lvl="0" indent="0" algn="l" rtl="0">
              <a:spcBef>
                <a:spcPts val="0"/>
              </a:spcBef>
              <a:buSzPct val="25000"/>
              <a:buNone/>
            </a:pPr>
            <a:r>
              <a:rPr lang="en-US" sz="2400" b="0" i="0" u="none" strike="noStrike" cap="none" baseline="0">
                <a:solidFill>
                  <a:schemeClr val="dk1"/>
                </a:solidFill>
                <a:latin typeface="Arial"/>
                <a:ea typeface="Arial"/>
                <a:cs typeface="Arial"/>
                <a:sym typeface="Arial"/>
              </a:rPr>
              <a:t>For Colonization</a:t>
            </a:r>
          </a:p>
        </p:txBody>
      </p:sp>
      <p:cxnSp>
        <p:nvCxnSpPr>
          <p:cNvPr id="229" name="Shape 229"/>
          <p:cNvCxnSpPr/>
          <p:nvPr/>
        </p:nvCxnSpPr>
        <p:spPr>
          <a:xfrm>
            <a:off x="5791200" y="3657600"/>
            <a:ext cx="1143000" cy="914400"/>
          </a:xfrm>
          <a:prstGeom prst="straightConnector1">
            <a:avLst/>
          </a:prstGeom>
          <a:noFill/>
          <a:ln w="28575" cap="flat">
            <a:solidFill>
              <a:srgbClr val="FF9933"/>
            </a:solidFill>
            <a:prstDash val="solid"/>
            <a:round/>
            <a:headEnd type="none" w="med" len="med"/>
            <a:tailEnd type="triangle" w="lg" len="lg"/>
          </a:ln>
        </p:spPr>
      </p:cxnSp>
      <p:sp>
        <p:nvSpPr>
          <p:cNvPr id="230" name="Shape 230"/>
          <p:cNvSpPr/>
          <p:nvPr/>
        </p:nvSpPr>
        <p:spPr>
          <a:xfrm>
            <a:off x="6705600" y="4419600"/>
            <a:ext cx="1524000" cy="1066799"/>
          </a:xfrm>
          <a:prstGeom prst="ellipse">
            <a:avLst/>
          </a:prstGeom>
          <a:solidFill>
            <a:srgbClr val="FFFFBD"/>
          </a:solidFill>
          <a:ln>
            <a:noFill/>
          </a:ln>
        </p:spPr>
        <p:txBody>
          <a:bodyPr lIns="91425" tIns="45700" rIns="91425" bIns="45700" anchor="ctr" anchorCtr="0">
            <a:noAutofit/>
          </a:bodyPr>
          <a:lstStyle/>
          <a:p>
            <a:pPr marL="0" marR="0" lvl="0" indent="0" algn="l" rtl="0">
              <a:spcBef>
                <a:spcPts val="0"/>
              </a:spcBef>
              <a:buSzPct val="25000"/>
              <a:buNone/>
            </a:pPr>
            <a:r>
              <a:rPr lang="en-US" sz="1300" b="1" i="0" u="none" strike="noStrike" cap="none" baseline="0">
                <a:solidFill>
                  <a:schemeClr val="dk1"/>
                </a:solidFill>
                <a:latin typeface="Comic Sans MS"/>
                <a:ea typeface="Comic Sans MS"/>
                <a:cs typeface="Comic Sans MS"/>
                <a:sym typeface="Comic Sans MS"/>
              </a:rPr>
              <a:t>Places to</a:t>
            </a:r>
            <a:br>
              <a:rPr lang="en-US" sz="1300" b="1" i="0" u="none" strike="noStrike" cap="none" baseline="0">
                <a:solidFill>
                  <a:schemeClr val="dk1"/>
                </a:solidFill>
                <a:latin typeface="Comic Sans MS"/>
                <a:ea typeface="Comic Sans MS"/>
                <a:cs typeface="Comic Sans MS"/>
                <a:sym typeface="Comic Sans MS"/>
              </a:rPr>
            </a:br>
            <a:r>
              <a:rPr lang="en-US" sz="1300" b="1" i="0" u="none" strike="noStrike" cap="none" baseline="0">
                <a:solidFill>
                  <a:schemeClr val="dk1"/>
                </a:solidFill>
                <a:latin typeface="Comic Sans MS"/>
                <a:ea typeface="Comic Sans MS"/>
                <a:cs typeface="Comic Sans MS"/>
                <a:sym typeface="Comic Sans MS"/>
              </a:rPr>
              <a:t>Dump</a:t>
            </a:r>
            <a:br>
              <a:rPr lang="en-US" sz="1300" b="1" i="0" u="none" strike="noStrike" cap="none" baseline="0">
                <a:solidFill>
                  <a:schemeClr val="dk1"/>
                </a:solidFill>
                <a:latin typeface="Comic Sans MS"/>
                <a:ea typeface="Comic Sans MS"/>
                <a:cs typeface="Comic Sans MS"/>
                <a:sym typeface="Comic Sans MS"/>
              </a:rPr>
            </a:br>
            <a:r>
              <a:rPr lang="en-US" sz="1300" b="1" i="0" u="none" strike="noStrike" cap="none" baseline="0">
                <a:solidFill>
                  <a:schemeClr val="dk1"/>
                </a:solidFill>
                <a:latin typeface="Comic Sans MS"/>
                <a:ea typeface="Comic Sans MS"/>
                <a:cs typeface="Comic Sans MS"/>
                <a:sym typeface="Comic Sans MS"/>
              </a:rPr>
              <a:t>Unwanted/</a:t>
            </a:r>
            <a:br>
              <a:rPr lang="en-US" sz="1300" b="1" i="0" u="none" strike="noStrike" cap="none" baseline="0">
                <a:solidFill>
                  <a:schemeClr val="dk1"/>
                </a:solidFill>
                <a:latin typeface="Comic Sans MS"/>
                <a:ea typeface="Comic Sans MS"/>
                <a:cs typeface="Comic Sans MS"/>
                <a:sym typeface="Comic Sans MS"/>
              </a:rPr>
            </a:br>
            <a:r>
              <a:rPr lang="en-US" sz="1300" b="1" i="0" u="none" strike="noStrike" cap="none" baseline="0">
                <a:solidFill>
                  <a:schemeClr val="dk1"/>
                </a:solidFill>
                <a:latin typeface="Comic Sans MS"/>
                <a:ea typeface="Comic Sans MS"/>
                <a:cs typeface="Comic Sans MS"/>
                <a:sym typeface="Comic Sans MS"/>
              </a:rPr>
              <a:t>Excess Popul.</a:t>
            </a:r>
          </a:p>
        </p:txBody>
      </p:sp>
      <p:cxnSp>
        <p:nvCxnSpPr>
          <p:cNvPr id="231" name="Shape 231"/>
          <p:cNvCxnSpPr/>
          <p:nvPr/>
        </p:nvCxnSpPr>
        <p:spPr>
          <a:xfrm>
            <a:off x="4800600" y="3657600"/>
            <a:ext cx="990599" cy="1676399"/>
          </a:xfrm>
          <a:prstGeom prst="straightConnector1">
            <a:avLst/>
          </a:prstGeom>
          <a:noFill/>
          <a:ln w="28575" cap="flat">
            <a:solidFill>
              <a:srgbClr val="FF9933"/>
            </a:solidFill>
            <a:prstDash val="solid"/>
            <a:round/>
            <a:headEnd type="none" w="med" len="med"/>
            <a:tailEnd type="triangle" w="lg" len="lg"/>
          </a:ln>
        </p:spPr>
      </p:cxnSp>
      <p:sp>
        <p:nvSpPr>
          <p:cNvPr id="232" name="Shape 232"/>
          <p:cNvSpPr/>
          <p:nvPr/>
        </p:nvSpPr>
        <p:spPr>
          <a:xfrm>
            <a:off x="4916385" y="5334000"/>
            <a:ext cx="2246414" cy="1066799"/>
          </a:xfrm>
          <a:prstGeom prst="ellipse">
            <a:avLst/>
          </a:prstGeom>
          <a:solidFill>
            <a:srgbClr val="FFFFBD"/>
          </a:solidFill>
          <a:ln>
            <a:noFill/>
          </a:ln>
        </p:spPr>
        <p:txBody>
          <a:bodyPr lIns="91425" tIns="45700" rIns="91425" bIns="45700" anchor="ctr" anchorCtr="0">
            <a:noAutofit/>
          </a:bodyPr>
          <a:lstStyle/>
          <a:p>
            <a:pPr marL="0" marR="0" lvl="0" indent="0" algn="l" rtl="0">
              <a:spcBef>
                <a:spcPts val="0"/>
              </a:spcBef>
              <a:buSzPct val="25000"/>
              <a:buNone/>
            </a:pPr>
            <a:r>
              <a:rPr lang="en-US" sz="1600" b="1" i="0" u="none" strike="noStrike" cap="none" baseline="0">
                <a:solidFill>
                  <a:schemeClr val="dk1"/>
                </a:solidFill>
                <a:latin typeface="Comic Sans MS"/>
                <a:ea typeface="Comic Sans MS"/>
                <a:cs typeface="Comic Sans MS"/>
                <a:sym typeface="Comic Sans MS"/>
              </a:rPr>
              <a:t>Soc. &amp; Eco.</a:t>
            </a:r>
            <a:br>
              <a:rPr lang="en-US" sz="1600" b="1" i="0" u="none" strike="noStrike" cap="none" baseline="0">
                <a:solidFill>
                  <a:schemeClr val="dk1"/>
                </a:solidFill>
                <a:latin typeface="Comic Sans MS"/>
                <a:ea typeface="Comic Sans MS"/>
                <a:cs typeface="Comic Sans MS"/>
                <a:sym typeface="Comic Sans MS"/>
              </a:rPr>
            </a:br>
            <a:r>
              <a:rPr lang="en-US" sz="1600" b="1" i="0" u="none" strike="noStrike" cap="none" baseline="0">
                <a:solidFill>
                  <a:schemeClr val="dk1"/>
                </a:solidFill>
                <a:latin typeface="Comic Sans MS"/>
                <a:ea typeface="Comic Sans MS"/>
                <a:cs typeface="Comic Sans MS"/>
                <a:sym typeface="Comic Sans MS"/>
              </a:rPr>
              <a:t>Opportunities</a:t>
            </a:r>
          </a:p>
        </p:txBody>
      </p:sp>
      <p:cxnSp>
        <p:nvCxnSpPr>
          <p:cNvPr id="233" name="Shape 233"/>
          <p:cNvCxnSpPr/>
          <p:nvPr/>
        </p:nvCxnSpPr>
        <p:spPr>
          <a:xfrm flipH="1">
            <a:off x="3886200" y="3657600"/>
            <a:ext cx="152399" cy="1600199"/>
          </a:xfrm>
          <a:prstGeom prst="straightConnector1">
            <a:avLst/>
          </a:prstGeom>
          <a:noFill/>
          <a:ln w="28575" cap="flat">
            <a:solidFill>
              <a:srgbClr val="FF9933"/>
            </a:solidFill>
            <a:prstDash val="solid"/>
            <a:round/>
            <a:headEnd type="none" w="med" len="med"/>
            <a:tailEnd type="triangle" w="lg" len="lg"/>
          </a:ln>
        </p:spPr>
      </p:cxnSp>
      <p:sp>
        <p:nvSpPr>
          <p:cNvPr id="234" name="Shape 234"/>
          <p:cNvSpPr/>
          <p:nvPr/>
        </p:nvSpPr>
        <p:spPr>
          <a:xfrm>
            <a:off x="3124200" y="5257800"/>
            <a:ext cx="2148444" cy="1066799"/>
          </a:xfrm>
          <a:prstGeom prst="ellipse">
            <a:avLst/>
          </a:prstGeom>
          <a:solidFill>
            <a:srgbClr val="FFFFBD"/>
          </a:solidFill>
          <a:ln>
            <a:noFill/>
          </a:ln>
        </p:spPr>
        <p:txBody>
          <a:bodyPr lIns="91425" tIns="45700" rIns="91425" bIns="45700" anchor="ctr" anchorCtr="0">
            <a:noAutofit/>
          </a:bodyPr>
          <a:lstStyle/>
          <a:p>
            <a:pPr marL="0" marR="0" lvl="0" indent="0" algn="l" rtl="0">
              <a:spcBef>
                <a:spcPts val="0"/>
              </a:spcBef>
              <a:buSzPct val="25000"/>
              <a:buNone/>
            </a:pPr>
            <a:r>
              <a:rPr lang="en-US" sz="1600" b="1" i="0" u="none" strike="noStrike" cap="none" baseline="0" dirty="0">
                <a:solidFill>
                  <a:schemeClr val="dk1"/>
                </a:solidFill>
                <a:latin typeface="Comic Sans MS"/>
                <a:ea typeface="Comic Sans MS"/>
                <a:cs typeface="Comic Sans MS"/>
                <a:sym typeface="Comic Sans MS"/>
              </a:rPr>
              <a:t>Humanitarian</a:t>
            </a:r>
            <a:br>
              <a:rPr lang="en-US" sz="1600" b="1" i="0" u="none" strike="noStrike" cap="none" baseline="0" dirty="0">
                <a:solidFill>
                  <a:schemeClr val="dk1"/>
                </a:solidFill>
                <a:latin typeface="Comic Sans MS"/>
                <a:ea typeface="Comic Sans MS"/>
                <a:cs typeface="Comic Sans MS"/>
                <a:sym typeface="Comic Sans MS"/>
              </a:rPr>
            </a:br>
            <a:r>
              <a:rPr lang="en-US" sz="1600" b="1" i="0" u="none" strike="noStrike" cap="none" baseline="0" dirty="0">
                <a:solidFill>
                  <a:schemeClr val="dk1"/>
                </a:solidFill>
                <a:latin typeface="Comic Sans MS"/>
                <a:ea typeface="Comic Sans MS"/>
                <a:cs typeface="Comic Sans MS"/>
                <a:sym typeface="Comic Sans MS"/>
              </a:rPr>
              <a:t>Reasons</a:t>
            </a:r>
          </a:p>
        </p:txBody>
      </p:sp>
      <p:cxnSp>
        <p:nvCxnSpPr>
          <p:cNvPr id="235" name="Shape 235"/>
          <p:cNvCxnSpPr/>
          <p:nvPr/>
        </p:nvCxnSpPr>
        <p:spPr>
          <a:xfrm flipH="1">
            <a:off x="2057399" y="3657600"/>
            <a:ext cx="914400" cy="762000"/>
          </a:xfrm>
          <a:prstGeom prst="straightConnector1">
            <a:avLst/>
          </a:prstGeom>
          <a:noFill/>
          <a:ln w="28575" cap="flat">
            <a:solidFill>
              <a:srgbClr val="FF9933"/>
            </a:solidFill>
            <a:prstDash val="solid"/>
            <a:round/>
            <a:headEnd type="none" w="med" len="med"/>
            <a:tailEnd type="triangle" w="lg" len="lg"/>
          </a:ln>
        </p:spPr>
      </p:cxnSp>
      <p:sp>
        <p:nvSpPr>
          <p:cNvPr id="236" name="Shape 236"/>
          <p:cNvSpPr/>
          <p:nvPr/>
        </p:nvSpPr>
        <p:spPr>
          <a:xfrm>
            <a:off x="1219200" y="4419600"/>
            <a:ext cx="1524000" cy="1066799"/>
          </a:xfrm>
          <a:prstGeom prst="ellipse">
            <a:avLst/>
          </a:prstGeom>
          <a:solidFill>
            <a:srgbClr val="FFFFBD"/>
          </a:solidFill>
          <a:ln>
            <a:noFill/>
          </a:ln>
        </p:spPr>
        <p:txBody>
          <a:bodyPr lIns="91425" tIns="45700" rIns="91425" bIns="45700" anchor="ctr" anchorCtr="0">
            <a:noAutofit/>
          </a:bodyPr>
          <a:lstStyle/>
          <a:p>
            <a:pPr marL="0" marR="0" lvl="0" indent="0" algn="l" rtl="0">
              <a:spcBef>
                <a:spcPts val="0"/>
              </a:spcBef>
              <a:buSzPct val="25000"/>
              <a:buNone/>
            </a:pPr>
            <a:r>
              <a:rPr lang="en-US" sz="1600" b="1" i="0" u="none" strike="noStrike" cap="none" baseline="0">
                <a:solidFill>
                  <a:schemeClr val="dk1"/>
                </a:solidFill>
                <a:latin typeface="Comic Sans MS"/>
                <a:ea typeface="Comic Sans MS"/>
                <a:cs typeface="Comic Sans MS"/>
                <a:sym typeface="Comic Sans MS"/>
              </a:rPr>
              <a:t>European</a:t>
            </a:r>
            <a:br>
              <a:rPr lang="en-US" sz="1600" b="1" i="0" u="none" strike="noStrike" cap="none" baseline="0">
                <a:solidFill>
                  <a:schemeClr val="dk1"/>
                </a:solidFill>
                <a:latin typeface="Comic Sans MS"/>
                <a:ea typeface="Comic Sans MS"/>
                <a:cs typeface="Comic Sans MS"/>
                <a:sym typeface="Comic Sans MS"/>
              </a:rPr>
            </a:br>
            <a:r>
              <a:rPr lang="en-US" sz="1600" b="1" i="0" u="none" strike="noStrike" cap="none" baseline="0">
                <a:solidFill>
                  <a:schemeClr val="dk1"/>
                </a:solidFill>
                <a:latin typeface="Comic Sans MS"/>
                <a:ea typeface="Comic Sans MS"/>
                <a:cs typeface="Comic Sans MS"/>
                <a:sym typeface="Comic Sans MS"/>
              </a:rPr>
              <a:t>Racism</a:t>
            </a:r>
          </a:p>
        </p:txBody>
      </p:sp>
      <p:cxnSp>
        <p:nvCxnSpPr>
          <p:cNvPr id="237" name="Shape 237"/>
          <p:cNvCxnSpPr/>
          <p:nvPr/>
        </p:nvCxnSpPr>
        <p:spPr>
          <a:xfrm>
            <a:off x="2057400" y="5486400"/>
            <a:ext cx="152399" cy="228600"/>
          </a:xfrm>
          <a:prstGeom prst="straightConnector1">
            <a:avLst/>
          </a:prstGeom>
          <a:noFill/>
          <a:ln w="9525" cap="flat">
            <a:solidFill>
              <a:srgbClr val="00CC00"/>
            </a:solidFill>
            <a:prstDash val="solid"/>
            <a:round/>
            <a:headEnd type="none" w="med" len="med"/>
            <a:tailEnd type="triangle" w="lg" len="lg"/>
          </a:ln>
        </p:spPr>
      </p:cxnSp>
      <p:sp>
        <p:nvSpPr>
          <p:cNvPr id="238" name="Shape 238"/>
          <p:cNvSpPr/>
          <p:nvPr/>
        </p:nvSpPr>
        <p:spPr>
          <a:xfrm>
            <a:off x="1752600" y="5715000"/>
            <a:ext cx="1219199" cy="838199"/>
          </a:xfrm>
          <a:prstGeom prst="ellipse">
            <a:avLst/>
          </a:prstGeom>
          <a:solidFill>
            <a:srgbClr val="FFBF7F"/>
          </a:solidFill>
          <a:ln>
            <a:noFill/>
          </a:ln>
        </p:spPr>
        <p:txBody>
          <a:bodyPr lIns="91425" tIns="45700" rIns="91425" bIns="45700" anchor="ctr" anchorCtr="0">
            <a:noAutofit/>
          </a:bodyPr>
          <a:lstStyle/>
          <a:p>
            <a:pPr marL="0" marR="0" lvl="0" indent="0" algn="l" rtl="0">
              <a:spcBef>
                <a:spcPts val="0"/>
              </a:spcBef>
              <a:buSzPct val="25000"/>
              <a:buNone/>
            </a:pPr>
            <a:r>
              <a:rPr lang="en-US" sz="1400" b="1" i="0" u="none" strike="noStrike" cap="none" baseline="0">
                <a:solidFill>
                  <a:schemeClr val="dk1"/>
                </a:solidFill>
                <a:latin typeface="Comic Sans MS"/>
                <a:ea typeface="Comic Sans MS"/>
                <a:cs typeface="Comic Sans MS"/>
                <a:sym typeface="Comic Sans MS"/>
              </a:rPr>
              <a:t>“White</a:t>
            </a:r>
            <a:br>
              <a:rPr lang="en-US" sz="1400" b="1" i="0" u="none" strike="noStrike" cap="none" baseline="0">
                <a:solidFill>
                  <a:schemeClr val="dk1"/>
                </a:solidFill>
                <a:latin typeface="Comic Sans MS"/>
                <a:ea typeface="Comic Sans MS"/>
                <a:cs typeface="Comic Sans MS"/>
                <a:sym typeface="Comic Sans MS"/>
              </a:rPr>
            </a:br>
            <a:r>
              <a:rPr lang="en-US" sz="1400" b="1" i="0" u="none" strike="noStrike" cap="none" baseline="0">
                <a:solidFill>
                  <a:schemeClr val="dk1"/>
                </a:solidFill>
                <a:latin typeface="Comic Sans MS"/>
                <a:ea typeface="Comic Sans MS"/>
                <a:cs typeface="Comic Sans MS"/>
                <a:sym typeface="Comic Sans MS"/>
              </a:rPr>
              <a:t>Man’s</a:t>
            </a:r>
            <a:br>
              <a:rPr lang="en-US" sz="1400" b="1" i="0" u="none" strike="noStrike" cap="none" baseline="0">
                <a:solidFill>
                  <a:schemeClr val="dk1"/>
                </a:solidFill>
                <a:latin typeface="Comic Sans MS"/>
                <a:ea typeface="Comic Sans MS"/>
                <a:cs typeface="Comic Sans MS"/>
                <a:sym typeface="Comic Sans MS"/>
              </a:rPr>
            </a:br>
            <a:r>
              <a:rPr lang="en-US" sz="1400" b="1" i="0" u="none" strike="noStrike" cap="none" baseline="0">
                <a:solidFill>
                  <a:schemeClr val="dk1"/>
                </a:solidFill>
                <a:latin typeface="Comic Sans MS"/>
                <a:ea typeface="Comic Sans MS"/>
                <a:cs typeface="Comic Sans MS"/>
                <a:sym typeface="Comic Sans MS"/>
              </a:rPr>
              <a:t>Burden”</a:t>
            </a:r>
          </a:p>
        </p:txBody>
      </p:sp>
      <p:cxnSp>
        <p:nvCxnSpPr>
          <p:cNvPr id="239" name="Shape 239"/>
          <p:cNvCxnSpPr/>
          <p:nvPr/>
        </p:nvCxnSpPr>
        <p:spPr>
          <a:xfrm rot="10800000">
            <a:off x="1142999" y="4495800"/>
            <a:ext cx="228600" cy="76199"/>
          </a:xfrm>
          <a:prstGeom prst="straightConnector1">
            <a:avLst/>
          </a:prstGeom>
          <a:noFill/>
          <a:ln w="9525" cap="flat">
            <a:solidFill>
              <a:srgbClr val="00CC00"/>
            </a:solidFill>
            <a:prstDash val="solid"/>
            <a:round/>
            <a:headEnd type="none" w="med" len="med"/>
            <a:tailEnd type="triangle" w="lg" len="lg"/>
          </a:ln>
        </p:spPr>
      </p:cxnSp>
      <p:sp>
        <p:nvSpPr>
          <p:cNvPr id="240" name="Shape 240"/>
          <p:cNvSpPr/>
          <p:nvPr/>
        </p:nvSpPr>
        <p:spPr>
          <a:xfrm>
            <a:off x="-76200" y="3733800"/>
            <a:ext cx="1523999" cy="838199"/>
          </a:xfrm>
          <a:prstGeom prst="ellipse">
            <a:avLst/>
          </a:prstGeom>
          <a:solidFill>
            <a:srgbClr val="FFBF7F"/>
          </a:solidFill>
          <a:ln>
            <a:noFill/>
          </a:ln>
        </p:spPr>
        <p:txBody>
          <a:bodyPr lIns="91425" tIns="45700" rIns="91425" bIns="45700" anchor="ctr" anchorCtr="0">
            <a:noAutofit/>
          </a:bodyPr>
          <a:lstStyle/>
          <a:p>
            <a:pPr marL="0" marR="0" lvl="0" indent="0" algn="l" rtl="0">
              <a:spcBef>
                <a:spcPts val="0"/>
              </a:spcBef>
              <a:buSzPct val="25000"/>
              <a:buNone/>
            </a:pPr>
            <a:r>
              <a:rPr lang="en-US" sz="1400" b="1" i="0" u="none" strike="noStrike" cap="none" baseline="0" dirty="0">
                <a:solidFill>
                  <a:schemeClr val="dk1"/>
                </a:solidFill>
                <a:latin typeface="Comic Sans MS"/>
                <a:ea typeface="Comic Sans MS"/>
                <a:cs typeface="Comic Sans MS"/>
                <a:sym typeface="Comic Sans MS"/>
              </a:rPr>
              <a:t>Social</a:t>
            </a:r>
            <a:br>
              <a:rPr lang="en-US" sz="1400" b="1" i="0" u="none" strike="noStrike" cap="none" baseline="0" dirty="0">
                <a:solidFill>
                  <a:schemeClr val="dk1"/>
                </a:solidFill>
                <a:latin typeface="Comic Sans MS"/>
                <a:ea typeface="Comic Sans MS"/>
                <a:cs typeface="Comic Sans MS"/>
                <a:sym typeface="Comic Sans MS"/>
              </a:rPr>
            </a:br>
            <a:r>
              <a:rPr lang="en-US" sz="1400" b="1" i="0" u="none" strike="noStrike" cap="none" baseline="0" dirty="0">
                <a:solidFill>
                  <a:schemeClr val="dk1"/>
                </a:solidFill>
                <a:latin typeface="Comic Sans MS"/>
                <a:ea typeface="Comic Sans MS"/>
                <a:cs typeface="Comic Sans MS"/>
                <a:sym typeface="Comic Sans MS"/>
              </a:rPr>
              <a:t>Darwinism</a:t>
            </a: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6"/>
                                        </p:tgtEl>
                                        <p:attrNameLst>
                                          <p:attrName>style.visibility</p:attrName>
                                        </p:attrNameLst>
                                      </p:cBhvr>
                                      <p:to>
                                        <p:strVal val="visible"/>
                                      </p:to>
                                    </p:set>
                                    <p:animEffect transition="in" filter="fade">
                                      <p:cBhvr>
                                        <p:cTn id="7" dur="1000"/>
                                        <p:tgtEl>
                                          <p:spTgt spid="216"/>
                                        </p:tgtEl>
                                      </p:cBhvr>
                                    </p:animEffect>
                                  </p:childTnLst>
                                </p:cTn>
                              </p:par>
                              <p:par>
                                <p:cTn id="8" presetID="10" presetClass="entr" presetSubtype="0" fill="hold" nodeType="withEffect">
                                  <p:stCondLst>
                                    <p:cond delay="0"/>
                                  </p:stCondLst>
                                  <p:childTnLst>
                                    <p:set>
                                      <p:cBhvr>
                                        <p:cTn id="9" dur="1" fill="hold">
                                          <p:stCondLst>
                                            <p:cond delay="0"/>
                                          </p:stCondLst>
                                        </p:cTn>
                                        <p:tgtEl>
                                          <p:spTgt spid="217"/>
                                        </p:tgtEl>
                                        <p:attrNameLst>
                                          <p:attrName>style.visibility</p:attrName>
                                        </p:attrNameLst>
                                      </p:cBhvr>
                                      <p:to>
                                        <p:strVal val="visible"/>
                                      </p:to>
                                    </p:set>
                                    <p:animEffect transition="in" filter="fade">
                                      <p:cBhvr>
                                        <p:cTn id="10" dur="1000"/>
                                        <p:tgtEl>
                                          <p:spTgt spid="217"/>
                                        </p:tgtEl>
                                      </p:cBhvr>
                                    </p:animEffect>
                                  </p:childTnLst>
                                </p:cTn>
                              </p:par>
                              <p:par>
                                <p:cTn id="11" presetID="10" presetClass="entr" presetSubtype="0" fill="hold" nodeType="withEffect">
                                  <p:stCondLst>
                                    <p:cond delay="0"/>
                                  </p:stCondLst>
                                  <p:childTnLst>
                                    <p:set>
                                      <p:cBhvr>
                                        <p:cTn id="12" dur="1" fill="hold">
                                          <p:stCondLst>
                                            <p:cond delay="0"/>
                                          </p:stCondLst>
                                        </p:cTn>
                                        <p:tgtEl>
                                          <p:spTgt spid="218"/>
                                        </p:tgtEl>
                                        <p:attrNameLst>
                                          <p:attrName>style.visibility</p:attrName>
                                        </p:attrNameLst>
                                      </p:cBhvr>
                                      <p:to>
                                        <p:strVal val="visible"/>
                                      </p:to>
                                    </p:set>
                                    <p:animEffect transition="in" filter="fade">
                                      <p:cBhvr>
                                        <p:cTn id="13" dur="1000"/>
                                        <p:tgtEl>
                                          <p:spTgt spid="218"/>
                                        </p:tgtEl>
                                      </p:cBhvr>
                                    </p:animEffect>
                                  </p:childTnLst>
                                </p:cTn>
                              </p:par>
                              <p:par>
                                <p:cTn id="14" presetID="10" presetClass="entr" presetSubtype="0" fill="hold" nodeType="withEffect">
                                  <p:stCondLst>
                                    <p:cond delay="0"/>
                                  </p:stCondLst>
                                  <p:childTnLst>
                                    <p:set>
                                      <p:cBhvr>
                                        <p:cTn id="15" dur="1" fill="hold">
                                          <p:stCondLst>
                                            <p:cond delay="0"/>
                                          </p:stCondLst>
                                        </p:cTn>
                                        <p:tgtEl>
                                          <p:spTgt spid="219"/>
                                        </p:tgtEl>
                                        <p:attrNameLst>
                                          <p:attrName>style.visibility</p:attrName>
                                        </p:attrNameLst>
                                      </p:cBhvr>
                                      <p:to>
                                        <p:strVal val="visible"/>
                                      </p:to>
                                    </p:set>
                                    <p:animEffect transition="in" filter="fade">
                                      <p:cBhvr>
                                        <p:cTn id="16" dur="1000"/>
                                        <p:tgtEl>
                                          <p:spTgt spid="219"/>
                                        </p:tgtEl>
                                      </p:cBhvr>
                                    </p:animEffect>
                                  </p:childTnLst>
                                </p:cTn>
                              </p:par>
                              <p:par>
                                <p:cTn id="17" presetID="10" presetClass="entr" presetSubtype="0" fill="hold" nodeType="withEffect">
                                  <p:stCondLst>
                                    <p:cond delay="0"/>
                                  </p:stCondLst>
                                  <p:childTnLst>
                                    <p:set>
                                      <p:cBhvr>
                                        <p:cTn id="18" dur="1" fill="hold">
                                          <p:stCondLst>
                                            <p:cond delay="0"/>
                                          </p:stCondLst>
                                        </p:cTn>
                                        <p:tgtEl>
                                          <p:spTgt spid="220"/>
                                        </p:tgtEl>
                                        <p:attrNameLst>
                                          <p:attrName>style.visibility</p:attrName>
                                        </p:attrNameLst>
                                      </p:cBhvr>
                                      <p:to>
                                        <p:strVal val="visible"/>
                                      </p:to>
                                    </p:set>
                                    <p:animEffect transition="in" filter="fade">
                                      <p:cBhvr>
                                        <p:cTn id="19" dur="1000"/>
                                        <p:tgtEl>
                                          <p:spTgt spid="220"/>
                                        </p:tgtEl>
                                      </p:cBhvr>
                                    </p:animEffect>
                                  </p:childTnLst>
                                </p:cTn>
                              </p:par>
                              <p:par>
                                <p:cTn id="20" presetID="10" presetClass="entr" presetSubtype="0" fill="hold" nodeType="withEffect">
                                  <p:stCondLst>
                                    <p:cond delay="0"/>
                                  </p:stCondLst>
                                  <p:childTnLst>
                                    <p:set>
                                      <p:cBhvr>
                                        <p:cTn id="21" dur="1" fill="hold">
                                          <p:stCondLst>
                                            <p:cond delay="0"/>
                                          </p:stCondLst>
                                        </p:cTn>
                                        <p:tgtEl>
                                          <p:spTgt spid="221"/>
                                        </p:tgtEl>
                                        <p:attrNameLst>
                                          <p:attrName>style.visibility</p:attrName>
                                        </p:attrNameLst>
                                      </p:cBhvr>
                                      <p:to>
                                        <p:strVal val="visible"/>
                                      </p:to>
                                    </p:set>
                                    <p:animEffect transition="in" filter="fade">
                                      <p:cBhvr>
                                        <p:cTn id="22" dur="1000"/>
                                        <p:tgtEl>
                                          <p:spTgt spid="22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22"/>
                                        </p:tgtEl>
                                        <p:attrNameLst>
                                          <p:attrName>style.visibility</p:attrName>
                                        </p:attrNameLst>
                                      </p:cBhvr>
                                      <p:to>
                                        <p:strVal val="visible"/>
                                      </p:to>
                                    </p:set>
                                    <p:animEffect transition="in" filter="fade">
                                      <p:cBhvr>
                                        <p:cTn id="27" dur="1000"/>
                                        <p:tgtEl>
                                          <p:spTgt spid="222"/>
                                        </p:tgtEl>
                                      </p:cBhvr>
                                    </p:animEffect>
                                  </p:childTnLst>
                                </p:cTn>
                              </p:par>
                              <p:par>
                                <p:cTn id="28" presetID="10" presetClass="entr" presetSubtype="0" fill="hold" nodeType="withEffect">
                                  <p:stCondLst>
                                    <p:cond delay="0"/>
                                  </p:stCondLst>
                                  <p:childTnLst>
                                    <p:set>
                                      <p:cBhvr>
                                        <p:cTn id="29" dur="1" fill="hold">
                                          <p:stCondLst>
                                            <p:cond delay="0"/>
                                          </p:stCondLst>
                                        </p:cTn>
                                        <p:tgtEl>
                                          <p:spTgt spid="223"/>
                                        </p:tgtEl>
                                        <p:attrNameLst>
                                          <p:attrName>style.visibility</p:attrName>
                                        </p:attrNameLst>
                                      </p:cBhvr>
                                      <p:to>
                                        <p:strVal val="visible"/>
                                      </p:to>
                                    </p:set>
                                    <p:animEffect transition="in" filter="fade">
                                      <p:cBhvr>
                                        <p:cTn id="30" dur="1000"/>
                                        <p:tgtEl>
                                          <p:spTgt spid="223"/>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24"/>
                                        </p:tgtEl>
                                        <p:attrNameLst>
                                          <p:attrName>style.visibility</p:attrName>
                                        </p:attrNameLst>
                                      </p:cBhvr>
                                      <p:to>
                                        <p:strVal val="visible"/>
                                      </p:to>
                                    </p:set>
                                    <p:animEffect transition="in" filter="fade">
                                      <p:cBhvr>
                                        <p:cTn id="35" dur="1000"/>
                                        <p:tgtEl>
                                          <p:spTgt spid="224"/>
                                        </p:tgtEl>
                                      </p:cBhvr>
                                    </p:animEffect>
                                  </p:childTnLst>
                                </p:cTn>
                              </p:par>
                              <p:par>
                                <p:cTn id="36" presetID="10" presetClass="entr" presetSubtype="0" fill="hold" nodeType="withEffect">
                                  <p:stCondLst>
                                    <p:cond delay="0"/>
                                  </p:stCondLst>
                                  <p:childTnLst>
                                    <p:set>
                                      <p:cBhvr>
                                        <p:cTn id="37" dur="1" fill="hold">
                                          <p:stCondLst>
                                            <p:cond delay="0"/>
                                          </p:stCondLst>
                                        </p:cTn>
                                        <p:tgtEl>
                                          <p:spTgt spid="225"/>
                                        </p:tgtEl>
                                        <p:attrNameLst>
                                          <p:attrName>style.visibility</p:attrName>
                                        </p:attrNameLst>
                                      </p:cBhvr>
                                      <p:to>
                                        <p:strVal val="visible"/>
                                      </p:to>
                                    </p:set>
                                    <p:animEffect transition="in" filter="fade">
                                      <p:cBhvr>
                                        <p:cTn id="38" dur="1000"/>
                                        <p:tgtEl>
                                          <p:spTgt spid="225"/>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226"/>
                                        </p:tgtEl>
                                        <p:attrNameLst>
                                          <p:attrName>style.visibility</p:attrName>
                                        </p:attrNameLst>
                                      </p:cBhvr>
                                      <p:to>
                                        <p:strVal val="visible"/>
                                      </p:to>
                                    </p:set>
                                    <p:animEffect transition="in" filter="fade">
                                      <p:cBhvr>
                                        <p:cTn id="43" dur="1000"/>
                                        <p:tgtEl>
                                          <p:spTgt spid="226"/>
                                        </p:tgtEl>
                                      </p:cBhvr>
                                    </p:animEffect>
                                  </p:childTnLst>
                                </p:cTn>
                              </p:par>
                              <p:par>
                                <p:cTn id="44" presetID="10" presetClass="entr" presetSubtype="0" fill="hold" nodeType="withEffect">
                                  <p:stCondLst>
                                    <p:cond delay="0"/>
                                  </p:stCondLst>
                                  <p:childTnLst>
                                    <p:set>
                                      <p:cBhvr>
                                        <p:cTn id="45" dur="1" fill="hold">
                                          <p:stCondLst>
                                            <p:cond delay="0"/>
                                          </p:stCondLst>
                                        </p:cTn>
                                        <p:tgtEl>
                                          <p:spTgt spid="227"/>
                                        </p:tgtEl>
                                        <p:attrNameLst>
                                          <p:attrName>style.visibility</p:attrName>
                                        </p:attrNameLst>
                                      </p:cBhvr>
                                      <p:to>
                                        <p:strVal val="visible"/>
                                      </p:to>
                                    </p:set>
                                    <p:animEffect transition="in" filter="fade">
                                      <p:cBhvr>
                                        <p:cTn id="46" dur="1000"/>
                                        <p:tgtEl>
                                          <p:spTgt spid="227"/>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229"/>
                                        </p:tgtEl>
                                        <p:attrNameLst>
                                          <p:attrName>style.visibility</p:attrName>
                                        </p:attrNameLst>
                                      </p:cBhvr>
                                      <p:to>
                                        <p:strVal val="visible"/>
                                      </p:to>
                                    </p:set>
                                    <p:animEffect transition="in" filter="fade">
                                      <p:cBhvr>
                                        <p:cTn id="51" dur="1000"/>
                                        <p:tgtEl>
                                          <p:spTgt spid="229"/>
                                        </p:tgtEl>
                                      </p:cBhvr>
                                    </p:animEffect>
                                  </p:childTnLst>
                                </p:cTn>
                              </p:par>
                              <p:par>
                                <p:cTn id="52" presetID="10" presetClass="entr" presetSubtype="0" fill="hold" nodeType="withEffect">
                                  <p:stCondLst>
                                    <p:cond delay="0"/>
                                  </p:stCondLst>
                                  <p:childTnLst>
                                    <p:set>
                                      <p:cBhvr>
                                        <p:cTn id="53" dur="1" fill="hold">
                                          <p:stCondLst>
                                            <p:cond delay="0"/>
                                          </p:stCondLst>
                                        </p:cTn>
                                        <p:tgtEl>
                                          <p:spTgt spid="230"/>
                                        </p:tgtEl>
                                        <p:attrNameLst>
                                          <p:attrName>style.visibility</p:attrName>
                                        </p:attrNameLst>
                                      </p:cBhvr>
                                      <p:to>
                                        <p:strVal val="visible"/>
                                      </p:to>
                                    </p:set>
                                    <p:animEffect transition="in" filter="fade">
                                      <p:cBhvr>
                                        <p:cTn id="54" dur="1000"/>
                                        <p:tgtEl>
                                          <p:spTgt spid="230"/>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231"/>
                                        </p:tgtEl>
                                        <p:attrNameLst>
                                          <p:attrName>style.visibility</p:attrName>
                                        </p:attrNameLst>
                                      </p:cBhvr>
                                      <p:to>
                                        <p:strVal val="visible"/>
                                      </p:to>
                                    </p:set>
                                    <p:animEffect transition="in" filter="fade">
                                      <p:cBhvr>
                                        <p:cTn id="59" dur="1000"/>
                                        <p:tgtEl>
                                          <p:spTgt spid="231"/>
                                        </p:tgtEl>
                                      </p:cBhvr>
                                    </p:animEffect>
                                  </p:childTnLst>
                                </p:cTn>
                              </p:par>
                              <p:par>
                                <p:cTn id="60" presetID="10" presetClass="entr" presetSubtype="0" fill="hold" nodeType="withEffect">
                                  <p:stCondLst>
                                    <p:cond delay="0"/>
                                  </p:stCondLst>
                                  <p:childTnLst>
                                    <p:set>
                                      <p:cBhvr>
                                        <p:cTn id="61" dur="1" fill="hold">
                                          <p:stCondLst>
                                            <p:cond delay="0"/>
                                          </p:stCondLst>
                                        </p:cTn>
                                        <p:tgtEl>
                                          <p:spTgt spid="232"/>
                                        </p:tgtEl>
                                        <p:attrNameLst>
                                          <p:attrName>style.visibility</p:attrName>
                                        </p:attrNameLst>
                                      </p:cBhvr>
                                      <p:to>
                                        <p:strVal val="visible"/>
                                      </p:to>
                                    </p:set>
                                    <p:animEffect transition="in" filter="fade">
                                      <p:cBhvr>
                                        <p:cTn id="62" dur="1000"/>
                                        <p:tgtEl>
                                          <p:spTgt spid="232"/>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233"/>
                                        </p:tgtEl>
                                        <p:attrNameLst>
                                          <p:attrName>style.visibility</p:attrName>
                                        </p:attrNameLst>
                                      </p:cBhvr>
                                      <p:to>
                                        <p:strVal val="visible"/>
                                      </p:to>
                                    </p:set>
                                    <p:animEffect transition="in" filter="fade">
                                      <p:cBhvr>
                                        <p:cTn id="67" dur="1000"/>
                                        <p:tgtEl>
                                          <p:spTgt spid="233"/>
                                        </p:tgtEl>
                                      </p:cBhvr>
                                    </p:animEffect>
                                  </p:childTnLst>
                                </p:cTn>
                              </p:par>
                              <p:par>
                                <p:cTn id="68" presetID="10" presetClass="entr" presetSubtype="0" fill="hold" nodeType="withEffect">
                                  <p:stCondLst>
                                    <p:cond delay="0"/>
                                  </p:stCondLst>
                                  <p:childTnLst>
                                    <p:set>
                                      <p:cBhvr>
                                        <p:cTn id="69" dur="1" fill="hold">
                                          <p:stCondLst>
                                            <p:cond delay="0"/>
                                          </p:stCondLst>
                                        </p:cTn>
                                        <p:tgtEl>
                                          <p:spTgt spid="234"/>
                                        </p:tgtEl>
                                        <p:attrNameLst>
                                          <p:attrName>style.visibility</p:attrName>
                                        </p:attrNameLst>
                                      </p:cBhvr>
                                      <p:to>
                                        <p:strVal val="visible"/>
                                      </p:to>
                                    </p:set>
                                    <p:animEffect transition="in" filter="fade">
                                      <p:cBhvr>
                                        <p:cTn id="70" dur="1000"/>
                                        <p:tgtEl>
                                          <p:spTgt spid="234"/>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nodeType="clickEffect">
                                  <p:stCondLst>
                                    <p:cond delay="0"/>
                                  </p:stCondLst>
                                  <p:childTnLst>
                                    <p:set>
                                      <p:cBhvr>
                                        <p:cTn id="74" dur="1" fill="hold">
                                          <p:stCondLst>
                                            <p:cond delay="0"/>
                                          </p:stCondLst>
                                        </p:cTn>
                                        <p:tgtEl>
                                          <p:spTgt spid="235"/>
                                        </p:tgtEl>
                                        <p:attrNameLst>
                                          <p:attrName>style.visibility</p:attrName>
                                        </p:attrNameLst>
                                      </p:cBhvr>
                                      <p:to>
                                        <p:strVal val="visible"/>
                                      </p:to>
                                    </p:set>
                                    <p:animEffect transition="in" filter="fade">
                                      <p:cBhvr>
                                        <p:cTn id="75" dur="500"/>
                                        <p:tgtEl>
                                          <p:spTgt spid="235"/>
                                        </p:tgtEl>
                                      </p:cBhvr>
                                    </p:animEffect>
                                  </p:childTnLst>
                                </p:cTn>
                              </p:par>
                              <p:par>
                                <p:cTn id="76" presetID="10" presetClass="entr" presetSubtype="0" fill="hold" nodeType="withEffect">
                                  <p:stCondLst>
                                    <p:cond delay="0"/>
                                  </p:stCondLst>
                                  <p:childTnLst>
                                    <p:set>
                                      <p:cBhvr>
                                        <p:cTn id="77" dur="1" fill="hold">
                                          <p:stCondLst>
                                            <p:cond delay="0"/>
                                          </p:stCondLst>
                                        </p:cTn>
                                        <p:tgtEl>
                                          <p:spTgt spid="236"/>
                                        </p:tgtEl>
                                        <p:attrNameLst>
                                          <p:attrName>style.visibility</p:attrName>
                                        </p:attrNameLst>
                                      </p:cBhvr>
                                      <p:to>
                                        <p:strVal val="visible"/>
                                      </p:to>
                                    </p:set>
                                    <p:animEffect transition="in" filter="fade">
                                      <p:cBhvr>
                                        <p:cTn id="78" dur="500"/>
                                        <p:tgtEl>
                                          <p:spTgt spid="236"/>
                                        </p:tgtEl>
                                      </p:cBhvr>
                                    </p:animEffect>
                                  </p:childTnLst>
                                </p:cTn>
                              </p:par>
                              <p:par>
                                <p:cTn id="79" presetID="10" presetClass="entr" presetSubtype="0" fill="hold" nodeType="withEffect">
                                  <p:stCondLst>
                                    <p:cond delay="0"/>
                                  </p:stCondLst>
                                  <p:childTnLst>
                                    <p:set>
                                      <p:cBhvr>
                                        <p:cTn id="80" dur="1" fill="hold">
                                          <p:stCondLst>
                                            <p:cond delay="0"/>
                                          </p:stCondLst>
                                        </p:cTn>
                                        <p:tgtEl>
                                          <p:spTgt spid="237"/>
                                        </p:tgtEl>
                                        <p:attrNameLst>
                                          <p:attrName>style.visibility</p:attrName>
                                        </p:attrNameLst>
                                      </p:cBhvr>
                                      <p:to>
                                        <p:strVal val="visible"/>
                                      </p:to>
                                    </p:set>
                                    <p:animEffect transition="in" filter="fade">
                                      <p:cBhvr>
                                        <p:cTn id="81" dur="500"/>
                                        <p:tgtEl>
                                          <p:spTgt spid="237"/>
                                        </p:tgtEl>
                                      </p:cBhvr>
                                    </p:animEffect>
                                  </p:childTnLst>
                                </p:cTn>
                              </p:par>
                              <p:par>
                                <p:cTn id="82" presetID="10" presetClass="entr" presetSubtype="0" fill="hold" nodeType="withEffect">
                                  <p:stCondLst>
                                    <p:cond delay="0"/>
                                  </p:stCondLst>
                                  <p:childTnLst>
                                    <p:set>
                                      <p:cBhvr>
                                        <p:cTn id="83" dur="1" fill="hold">
                                          <p:stCondLst>
                                            <p:cond delay="0"/>
                                          </p:stCondLst>
                                        </p:cTn>
                                        <p:tgtEl>
                                          <p:spTgt spid="238"/>
                                        </p:tgtEl>
                                        <p:attrNameLst>
                                          <p:attrName>style.visibility</p:attrName>
                                        </p:attrNameLst>
                                      </p:cBhvr>
                                      <p:to>
                                        <p:strVal val="visible"/>
                                      </p:to>
                                    </p:set>
                                    <p:animEffect transition="in" filter="fade">
                                      <p:cBhvr>
                                        <p:cTn id="84" dur="500"/>
                                        <p:tgtEl>
                                          <p:spTgt spid="238"/>
                                        </p:tgtEl>
                                      </p:cBhvr>
                                    </p:animEffect>
                                  </p:childTnLst>
                                </p:cTn>
                              </p:par>
                              <p:par>
                                <p:cTn id="85" presetID="10" presetClass="entr" presetSubtype="0" fill="hold" nodeType="withEffect">
                                  <p:stCondLst>
                                    <p:cond delay="0"/>
                                  </p:stCondLst>
                                  <p:childTnLst>
                                    <p:set>
                                      <p:cBhvr>
                                        <p:cTn id="86" dur="1" fill="hold">
                                          <p:stCondLst>
                                            <p:cond delay="0"/>
                                          </p:stCondLst>
                                        </p:cTn>
                                        <p:tgtEl>
                                          <p:spTgt spid="239"/>
                                        </p:tgtEl>
                                        <p:attrNameLst>
                                          <p:attrName>style.visibility</p:attrName>
                                        </p:attrNameLst>
                                      </p:cBhvr>
                                      <p:to>
                                        <p:strVal val="visible"/>
                                      </p:to>
                                    </p:set>
                                    <p:animEffect transition="in" filter="fade">
                                      <p:cBhvr>
                                        <p:cTn id="87" dur="500"/>
                                        <p:tgtEl>
                                          <p:spTgt spid="239"/>
                                        </p:tgtEl>
                                      </p:cBhvr>
                                    </p:animEffect>
                                  </p:childTnLst>
                                </p:cTn>
                              </p:par>
                              <p:par>
                                <p:cTn id="88" presetID="10" presetClass="entr" presetSubtype="0" fill="hold" nodeType="withEffect">
                                  <p:stCondLst>
                                    <p:cond delay="0"/>
                                  </p:stCondLst>
                                  <p:childTnLst>
                                    <p:set>
                                      <p:cBhvr>
                                        <p:cTn id="89" dur="1" fill="hold">
                                          <p:stCondLst>
                                            <p:cond delay="0"/>
                                          </p:stCondLst>
                                        </p:cTn>
                                        <p:tgtEl>
                                          <p:spTgt spid="240"/>
                                        </p:tgtEl>
                                        <p:attrNameLst>
                                          <p:attrName>style.visibility</p:attrName>
                                        </p:attrNameLst>
                                      </p:cBhvr>
                                      <p:to>
                                        <p:strVal val="visible"/>
                                      </p:to>
                                    </p:set>
                                    <p:animEffect transition="in" filter="fade">
                                      <p:cBhvr>
                                        <p:cTn id="90" dur="500"/>
                                        <p:tgtEl>
                                          <p:spTgt spid="2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pic>
        <p:nvPicPr>
          <p:cNvPr id="245" name="Shape 245"/>
          <p:cNvPicPr preferRelativeResize="0"/>
          <p:nvPr/>
        </p:nvPicPr>
        <p:blipFill rotWithShape="1">
          <a:blip r:embed="rId3">
            <a:alphaModFix/>
          </a:blip>
          <a:srcRect b="4285"/>
          <a:stretch/>
        </p:blipFill>
        <p:spPr>
          <a:xfrm>
            <a:off x="609600" y="990600"/>
            <a:ext cx="8001000" cy="5105399"/>
          </a:xfrm>
          <a:prstGeom prst="rect">
            <a:avLst/>
          </a:prstGeom>
          <a:noFill/>
          <a:ln w="9525" cap="flat">
            <a:solidFill>
              <a:srgbClr val="FF9933"/>
            </a:solidFill>
            <a:prstDash val="solid"/>
            <a:miter/>
            <a:headEnd type="none" w="med" len="med"/>
            <a:tailEnd type="none" w="med" len="med"/>
          </a:ln>
        </p:spPr>
      </p:pic>
      <p:sp>
        <p:nvSpPr>
          <p:cNvPr id="246" name="Shape 246"/>
          <p:cNvSpPr txBox="1"/>
          <p:nvPr/>
        </p:nvSpPr>
        <p:spPr>
          <a:xfrm>
            <a:off x="762000" y="228600"/>
            <a:ext cx="7696199" cy="6413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3600" b="1" i="0" u="none" strike="noStrike" cap="none" baseline="0">
                <a:solidFill>
                  <a:srgbClr val="000000"/>
                </a:solidFill>
                <a:latin typeface="Comic Sans MS"/>
                <a:ea typeface="Comic Sans MS"/>
                <a:cs typeface="Comic Sans MS"/>
                <a:sym typeface="Comic Sans MS"/>
              </a:rPr>
              <a:t>European Explorers in Africa</a:t>
            </a:r>
          </a:p>
        </p:txBody>
      </p:sp>
      <p:sp>
        <p:nvSpPr>
          <p:cNvPr id="247" name="Shape 247"/>
          <p:cNvSpPr txBox="1"/>
          <p:nvPr/>
        </p:nvSpPr>
        <p:spPr>
          <a:xfrm>
            <a:off x="533400" y="6172200"/>
            <a:ext cx="8305799" cy="4572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400" b="1" i="0" u="none" strike="noStrike" cap="none" baseline="0">
                <a:solidFill>
                  <a:srgbClr val="000000"/>
                </a:solidFill>
                <a:latin typeface="Comic Sans MS"/>
                <a:ea typeface="Comic Sans MS"/>
                <a:cs typeface="Comic Sans MS"/>
                <a:sym typeface="Comic Sans MS"/>
              </a:rPr>
              <a:t>19c → Europeans Map the Interior of Africa</a:t>
            </a:r>
          </a:p>
        </p:txBody>
      </p:sp>
    </p:spTree>
  </p:cSld>
  <p:clrMapOvr>
    <a:masterClrMapping/>
  </p:clrMapOvr>
  <p:transition spd="slow">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Shape 252"/>
          <p:cNvSpPr txBox="1">
            <a:spLocks noGrp="1"/>
          </p:cNvSpPr>
          <p:nvPr>
            <p:ph type="title"/>
          </p:nvPr>
        </p:nvSpPr>
        <p:spPr>
          <a:xfrm>
            <a:off x="389353" y="-211014"/>
            <a:ext cx="8565763" cy="1055076"/>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Arial"/>
              <a:buNone/>
            </a:pPr>
            <a:r>
              <a:rPr lang="en-US" sz="4000" b="1" i="0" u="none" strike="noStrike" cap="none" baseline="0" dirty="0">
                <a:solidFill>
                  <a:schemeClr val="dk1"/>
                </a:solidFill>
                <a:latin typeface="Arial"/>
                <a:ea typeface="Arial"/>
                <a:cs typeface="Arial"/>
                <a:sym typeface="Arial"/>
              </a:rPr>
              <a:t>The Age of Imperialism in Africa</a:t>
            </a:r>
            <a:r>
              <a:rPr lang="en-US" sz="4000" b="0" i="0" u="none" strike="noStrike" cap="none" baseline="0" dirty="0">
                <a:solidFill>
                  <a:schemeClr val="dk1"/>
                </a:solidFill>
                <a:latin typeface="Arial"/>
                <a:ea typeface="Arial"/>
                <a:cs typeface="Arial"/>
                <a:sym typeface="Arial"/>
              </a:rPr>
              <a:t> </a:t>
            </a:r>
          </a:p>
        </p:txBody>
      </p:sp>
      <p:sp>
        <p:nvSpPr>
          <p:cNvPr id="253" name="Shape 253"/>
          <p:cNvSpPr txBox="1">
            <a:spLocks noGrp="1"/>
          </p:cNvSpPr>
          <p:nvPr>
            <p:ph type="body" idx="1"/>
          </p:nvPr>
        </p:nvSpPr>
        <p:spPr>
          <a:xfrm>
            <a:off x="-105508" y="844062"/>
            <a:ext cx="9249508" cy="5805756"/>
          </a:xfrm>
          <a:prstGeom prst="rect">
            <a:avLst/>
          </a:prstGeom>
          <a:noFill/>
          <a:ln>
            <a:noFill/>
          </a:ln>
        </p:spPr>
        <p:txBody>
          <a:bodyPr lIns="91425" tIns="45700" rIns="91425" bIns="45700" anchor="t" anchorCtr="0">
            <a:noAutofit/>
          </a:bodyPr>
          <a:lstStyle/>
          <a:p>
            <a:pPr marL="1371600" marR="0" lvl="0" indent="-1371600" algn="l" rtl="0">
              <a:lnSpc>
                <a:spcPct val="80000"/>
              </a:lnSpc>
              <a:spcBef>
                <a:spcPts val="0"/>
              </a:spcBef>
              <a:buClr>
                <a:schemeClr val="dk1"/>
              </a:buClr>
              <a:buSzPct val="90000"/>
              <a:buFont typeface="Arial"/>
              <a:buAutoNum type="arabicPeriod" startAt="2"/>
            </a:pPr>
            <a:r>
              <a:rPr lang="en-US" sz="1800" b="1" i="0" u="none" strike="noStrike" cap="none" baseline="0" dirty="0">
                <a:solidFill>
                  <a:schemeClr val="dk1"/>
                </a:solidFill>
                <a:latin typeface="Arial"/>
                <a:ea typeface="Arial"/>
                <a:cs typeface="Arial"/>
                <a:sym typeface="Arial"/>
              </a:rPr>
              <a:t>Imperialism </a:t>
            </a:r>
          </a:p>
          <a:p>
            <a:pPr marL="914400" marR="0" lvl="1" indent="-457200" algn="l" rtl="0">
              <a:lnSpc>
                <a:spcPct val="80000"/>
              </a:lnSpc>
              <a:spcBef>
                <a:spcPts val="600"/>
              </a:spcBef>
              <a:buClr>
                <a:schemeClr val="dk1"/>
              </a:buClr>
              <a:buSzPct val="90000"/>
              <a:buFont typeface="Arial"/>
              <a:buAutoNum type="alphaLcPeriod"/>
            </a:pPr>
            <a:r>
              <a:rPr lang="en-US" sz="1800" b="0" i="0" u="none" strike="noStrike" cap="none" baseline="0" dirty="0">
                <a:solidFill>
                  <a:schemeClr val="dk1"/>
                </a:solidFill>
                <a:latin typeface="Arial"/>
                <a:ea typeface="Arial"/>
                <a:cs typeface="Arial"/>
                <a:sym typeface="Arial"/>
              </a:rPr>
              <a:t>Prior to European domination, African people were </a:t>
            </a:r>
            <a:r>
              <a:rPr lang="en-US" sz="1800" b="1" i="0" u="sng" strike="noStrike" cap="none" baseline="0" dirty="0">
                <a:solidFill>
                  <a:srgbClr val="3366FF"/>
                </a:solidFill>
                <a:latin typeface="Arial"/>
                <a:ea typeface="Arial"/>
                <a:cs typeface="Arial"/>
                <a:sym typeface="Arial"/>
              </a:rPr>
              <a:t>divided</a:t>
            </a:r>
            <a:r>
              <a:rPr lang="en-US" sz="1800" b="0" i="0" u="none" strike="noStrike" cap="none" baseline="0" dirty="0">
                <a:solidFill>
                  <a:schemeClr val="dk1"/>
                </a:solidFill>
                <a:latin typeface="Arial"/>
                <a:ea typeface="Arial"/>
                <a:cs typeface="Arial"/>
                <a:sym typeface="Arial"/>
              </a:rPr>
              <a:t> into hundreds of ethnic and linguistic groups and continued to follow </a:t>
            </a:r>
            <a:r>
              <a:rPr lang="en-US" sz="1800" b="1" i="0" u="sng" strike="noStrike" cap="none" baseline="0" dirty="0">
                <a:solidFill>
                  <a:srgbClr val="3366FF"/>
                </a:solidFill>
                <a:latin typeface="Arial"/>
                <a:ea typeface="Arial"/>
                <a:cs typeface="Arial"/>
                <a:sym typeface="Arial"/>
              </a:rPr>
              <a:t>traditional</a:t>
            </a:r>
            <a:r>
              <a:rPr lang="en-US" sz="1800" b="1" i="0" u="none" strike="noStrike" cap="none" baseline="0" dirty="0">
                <a:solidFill>
                  <a:srgbClr val="3366FF"/>
                </a:solidFill>
                <a:latin typeface="Arial"/>
                <a:ea typeface="Arial"/>
                <a:cs typeface="Arial"/>
                <a:sym typeface="Arial"/>
              </a:rPr>
              <a:t> </a:t>
            </a:r>
            <a:r>
              <a:rPr lang="en-US" sz="1800" b="1" i="0" u="sng" strike="noStrike" cap="none" baseline="0" dirty="0">
                <a:solidFill>
                  <a:srgbClr val="3366FF"/>
                </a:solidFill>
                <a:latin typeface="Arial"/>
                <a:ea typeface="Arial"/>
                <a:cs typeface="Arial"/>
                <a:sym typeface="Arial"/>
              </a:rPr>
              <a:t>beliefs</a:t>
            </a:r>
          </a:p>
          <a:p>
            <a:pPr marL="914400" marR="0" lvl="1" indent="-457200" algn="l" rtl="0">
              <a:lnSpc>
                <a:spcPct val="80000"/>
              </a:lnSpc>
              <a:spcBef>
                <a:spcPts val="600"/>
              </a:spcBef>
              <a:buClr>
                <a:schemeClr val="dk1"/>
              </a:buClr>
              <a:buSzPct val="90000"/>
              <a:buFont typeface="Arial"/>
              <a:buAutoNum type="alphaLcPeriod"/>
            </a:pPr>
            <a:r>
              <a:rPr lang="en-US" sz="1800" b="0" i="0" u="none" strike="noStrike" cap="none" baseline="0" dirty="0">
                <a:solidFill>
                  <a:schemeClr val="dk1"/>
                </a:solidFill>
                <a:latin typeface="Arial"/>
                <a:ea typeface="Arial"/>
                <a:cs typeface="Arial"/>
                <a:sym typeface="Arial"/>
              </a:rPr>
              <a:t>Some converted to </a:t>
            </a:r>
            <a:r>
              <a:rPr lang="en-US" sz="1800" b="1" i="0" u="sng" strike="noStrike" cap="none" baseline="0" dirty="0">
                <a:solidFill>
                  <a:srgbClr val="3366FF"/>
                </a:solidFill>
                <a:latin typeface="Arial"/>
                <a:ea typeface="Arial"/>
                <a:cs typeface="Arial"/>
                <a:sym typeface="Arial"/>
              </a:rPr>
              <a:t>Islam</a:t>
            </a:r>
            <a:r>
              <a:rPr lang="en-US" sz="1800" b="0" i="0" u="none" strike="noStrike" cap="none" baseline="0" dirty="0">
                <a:solidFill>
                  <a:schemeClr val="dk1"/>
                </a:solidFill>
                <a:latin typeface="Arial"/>
                <a:ea typeface="Arial"/>
                <a:cs typeface="Arial"/>
                <a:sym typeface="Arial"/>
              </a:rPr>
              <a:t> and </a:t>
            </a:r>
            <a:r>
              <a:rPr lang="en-US" sz="1800" b="1" i="0" u="sng" strike="noStrike" cap="none" baseline="0" dirty="0">
                <a:solidFill>
                  <a:srgbClr val="3366FF"/>
                </a:solidFill>
                <a:latin typeface="Arial"/>
                <a:ea typeface="Arial"/>
                <a:cs typeface="Arial"/>
                <a:sym typeface="Arial"/>
              </a:rPr>
              <a:t>Christianity</a:t>
            </a:r>
          </a:p>
          <a:p>
            <a:pPr marL="914400" marR="0" lvl="1" indent="-457200" algn="l" rtl="0">
              <a:lnSpc>
                <a:spcPct val="80000"/>
              </a:lnSpc>
              <a:spcBef>
                <a:spcPts val="600"/>
              </a:spcBef>
              <a:buClr>
                <a:schemeClr val="dk1"/>
              </a:buClr>
              <a:buSzPct val="90000"/>
              <a:buFont typeface="Arial"/>
              <a:buAutoNum type="alphaLcPeriod"/>
            </a:pPr>
            <a:r>
              <a:rPr lang="en-US" sz="1800" b="0" i="0" u="none" strike="noStrike" cap="none" baseline="0" dirty="0">
                <a:solidFill>
                  <a:schemeClr val="dk1"/>
                </a:solidFill>
                <a:latin typeface="Arial"/>
                <a:ea typeface="Arial"/>
                <a:cs typeface="Arial"/>
                <a:sym typeface="Arial"/>
              </a:rPr>
              <a:t>Due to </a:t>
            </a:r>
            <a:r>
              <a:rPr lang="en-US" sz="1800" b="1" i="0" u="sng" strike="noStrike" cap="none" baseline="0" dirty="0">
                <a:solidFill>
                  <a:srgbClr val="3366FF"/>
                </a:solidFill>
                <a:latin typeface="Arial"/>
                <a:ea typeface="Arial"/>
                <a:cs typeface="Arial"/>
                <a:sym typeface="Arial"/>
              </a:rPr>
              <a:t>industrialization</a:t>
            </a:r>
            <a:r>
              <a:rPr lang="en-US" sz="1800" b="0" i="0" u="none" strike="noStrike" cap="none" baseline="0" dirty="0">
                <a:solidFill>
                  <a:schemeClr val="dk1"/>
                </a:solidFill>
                <a:latin typeface="Arial"/>
                <a:ea typeface="Arial"/>
                <a:cs typeface="Arial"/>
                <a:sym typeface="Arial"/>
              </a:rPr>
              <a:t>, Europeans competed for new markets to buy goods</a:t>
            </a:r>
          </a:p>
          <a:p>
            <a:pPr marL="914400" marR="0" lvl="1" indent="-457200" algn="l" rtl="0">
              <a:lnSpc>
                <a:spcPct val="80000"/>
              </a:lnSpc>
              <a:spcBef>
                <a:spcPts val="600"/>
              </a:spcBef>
              <a:buClr>
                <a:schemeClr val="dk1"/>
              </a:buClr>
              <a:buSzPct val="90000"/>
              <a:buFont typeface="Arial"/>
              <a:buAutoNum type="alphaLcPeriod"/>
            </a:pPr>
            <a:r>
              <a:rPr lang="en-US" sz="1800" b="0" i="0" u="none" strike="noStrike" cap="none" baseline="0" dirty="0">
                <a:solidFill>
                  <a:schemeClr val="dk1"/>
                </a:solidFill>
                <a:latin typeface="Arial"/>
                <a:ea typeface="Arial"/>
                <a:cs typeface="Arial"/>
                <a:sym typeface="Arial"/>
              </a:rPr>
              <a:t>This led to European </a:t>
            </a:r>
            <a:r>
              <a:rPr lang="en-US" sz="1800" b="1" i="0" u="sng" strike="noStrike" cap="none" baseline="0" dirty="0">
                <a:solidFill>
                  <a:srgbClr val="3366FF"/>
                </a:solidFill>
                <a:latin typeface="Arial"/>
                <a:ea typeface="Arial"/>
                <a:cs typeface="Arial"/>
                <a:sym typeface="Arial"/>
              </a:rPr>
              <a:t>imperialism</a:t>
            </a:r>
            <a:r>
              <a:rPr lang="en-US" sz="1800" b="0" i="0" u="none" strike="noStrike" cap="none" baseline="0" dirty="0">
                <a:solidFill>
                  <a:schemeClr val="dk1"/>
                </a:solidFill>
                <a:latin typeface="Arial"/>
                <a:ea typeface="Arial"/>
                <a:cs typeface="Arial"/>
                <a:sym typeface="Arial"/>
              </a:rPr>
              <a:t> in Africa in the </a:t>
            </a:r>
            <a:r>
              <a:rPr lang="en-US" sz="1800" b="1" i="0" u="sng" strike="noStrike" cap="none" baseline="0" dirty="0">
                <a:solidFill>
                  <a:srgbClr val="3366FF"/>
                </a:solidFill>
                <a:latin typeface="Arial"/>
                <a:ea typeface="Arial"/>
                <a:cs typeface="Arial"/>
                <a:sym typeface="Arial"/>
              </a:rPr>
              <a:t>19</a:t>
            </a:r>
            <a:r>
              <a:rPr lang="en-US" sz="1800" b="0" i="0" u="none" strike="noStrike" cap="none" baseline="30000" dirty="0">
                <a:solidFill>
                  <a:schemeClr val="dk1"/>
                </a:solidFill>
                <a:latin typeface="Arial"/>
                <a:ea typeface="Arial"/>
                <a:cs typeface="Arial"/>
                <a:sym typeface="Arial"/>
              </a:rPr>
              <a:t>th</a:t>
            </a:r>
            <a:r>
              <a:rPr lang="en-US" sz="1800" b="0" i="0" u="none" strike="noStrike" cap="none" baseline="0" dirty="0">
                <a:solidFill>
                  <a:schemeClr val="dk1"/>
                </a:solidFill>
                <a:latin typeface="Arial"/>
                <a:ea typeface="Arial"/>
                <a:cs typeface="Arial"/>
                <a:sym typeface="Arial"/>
              </a:rPr>
              <a:t> and </a:t>
            </a:r>
            <a:r>
              <a:rPr lang="en-US" sz="1800" b="1" i="0" u="sng" strike="noStrike" cap="none" baseline="0" dirty="0">
                <a:solidFill>
                  <a:srgbClr val="3366FF"/>
                </a:solidFill>
                <a:latin typeface="Arial"/>
                <a:ea typeface="Arial"/>
                <a:cs typeface="Arial"/>
                <a:sym typeface="Arial"/>
              </a:rPr>
              <a:t>20</a:t>
            </a:r>
            <a:r>
              <a:rPr lang="en-US" sz="1800" b="0" i="0" u="none" strike="noStrike" cap="none" baseline="30000" dirty="0">
                <a:solidFill>
                  <a:schemeClr val="dk1"/>
                </a:solidFill>
                <a:latin typeface="Arial"/>
                <a:ea typeface="Arial"/>
                <a:cs typeface="Arial"/>
                <a:sym typeface="Arial"/>
              </a:rPr>
              <a:t>th</a:t>
            </a:r>
            <a:r>
              <a:rPr lang="en-US" sz="1800" b="0" i="0" u="none" strike="noStrike" cap="none" baseline="0" dirty="0">
                <a:solidFill>
                  <a:schemeClr val="dk1"/>
                </a:solidFill>
                <a:latin typeface="Arial"/>
                <a:ea typeface="Arial"/>
                <a:cs typeface="Arial"/>
                <a:sym typeface="Arial"/>
              </a:rPr>
              <a:t> centuries</a:t>
            </a:r>
          </a:p>
          <a:p>
            <a:pPr marL="914400" marR="0" lvl="1" indent="-457200" algn="l" rtl="0">
              <a:lnSpc>
                <a:spcPct val="80000"/>
              </a:lnSpc>
              <a:spcBef>
                <a:spcPts val="600"/>
              </a:spcBef>
              <a:buClr>
                <a:schemeClr val="dk1"/>
              </a:buClr>
              <a:buSzPct val="90000"/>
              <a:buFont typeface="Arial"/>
              <a:buAutoNum type="alphaLcPeriod"/>
            </a:pPr>
            <a:r>
              <a:rPr lang="en-US" sz="1800" b="0" i="0" u="none" strike="noStrike" cap="none" baseline="0" dirty="0">
                <a:solidFill>
                  <a:schemeClr val="dk1"/>
                </a:solidFill>
                <a:latin typeface="Arial"/>
                <a:ea typeface="Arial"/>
                <a:cs typeface="Arial"/>
                <a:sym typeface="Arial"/>
              </a:rPr>
              <a:t>Imperialism: </a:t>
            </a:r>
            <a:r>
              <a:rPr lang="en-US" sz="1800" b="1" i="0" u="sng" strike="noStrike" cap="none" baseline="0" dirty="0">
                <a:solidFill>
                  <a:srgbClr val="3366FF"/>
                </a:solidFill>
                <a:latin typeface="Arial"/>
                <a:ea typeface="Arial"/>
                <a:cs typeface="Arial"/>
                <a:sym typeface="Arial"/>
              </a:rPr>
              <a:t>the seizure of a country or territory by a stronger country</a:t>
            </a:r>
          </a:p>
          <a:p>
            <a:pPr marL="914400" marR="0" lvl="1" indent="-457200" algn="l" rtl="0">
              <a:lnSpc>
                <a:spcPct val="80000"/>
              </a:lnSpc>
              <a:spcBef>
                <a:spcPts val="600"/>
              </a:spcBef>
              <a:buClr>
                <a:srgbClr val="3366FF"/>
              </a:buClr>
              <a:buSzPct val="90000"/>
              <a:buFont typeface="Arial"/>
              <a:buAutoNum type="alphaLcPeriod"/>
            </a:pPr>
            <a:r>
              <a:rPr lang="en-US" sz="1800" b="1" i="0" u="sng" strike="noStrike" cap="none" baseline="0" dirty="0">
                <a:solidFill>
                  <a:srgbClr val="3366FF"/>
                </a:solidFill>
                <a:latin typeface="Arial"/>
                <a:ea typeface="Arial"/>
                <a:cs typeface="Arial"/>
                <a:sym typeface="Arial"/>
              </a:rPr>
              <a:t>Disease</a:t>
            </a:r>
            <a:r>
              <a:rPr lang="en-US" sz="1800" b="0" i="0" u="none" strike="noStrike" cap="none" baseline="0" dirty="0">
                <a:solidFill>
                  <a:schemeClr val="dk1"/>
                </a:solidFill>
                <a:latin typeface="Arial"/>
                <a:ea typeface="Arial"/>
                <a:cs typeface="Arial"/>
                <a:sym typeface="Arial"/>
              </a:rPr>
              <a:t> and African </a:t>
            </a:r>
            <a:r>
              <a:rPr lang="en-US" sz="1800" b="1" i="0" u="sng" strike="noStrike" cap="none" baseline="0" dirty="0">
                <a:solidFill>
                  <a:srgbClr val="3366FF"/>
                </a:solidFill>
                <a:latin typeface="Arial"/>
                <a:ea typeface="Arial"/>
                <a:cs typeface="Arial"/>
                <a:sym typeface="Arial"/>
              </a:rPr>
              <a:t>armies</a:t>
            </a:r>
            <a:r>
              <a:rPr lang="en-US" sz="1800" b="0" i="0" u="none" strike="noStrike" cap="none" baseline="0" dirty="0">
                <a:solidFill>
                  <a:schemeClr val="dk1"/>
                </a:solidFill>
                <a:latin typeface="Arial"/>
                <a:ea typeface="Arial"/>
                <a:cs typeface="Arial"/>
                <a:sym typeface="Arial"/>
              </a:rPr>
              <a:t> had discouraged European exploration in the past</a:t>
            </a:r>
          </a:p>
          <a:p>
            <a:pPr marL="914400" marR="0" lvl="1" indent="-457200" algn="l" rtl="0">
              <a:lnSpc>
                <a:spcPct val="80000"/>
              </a:lnSpc>
              <a:spcBef>
                <a:spcPts val="600"/>
              </a:spcBef>
              <a:buClr>
                <a:schemeClr val="dk1"/>
              </a:buClr>
              <a:buSzPct val="90000"/>
              <a:buFont typeface="Arial"/>
              <a:buAutoNum type="alphaLcPeriod"/>
            </a:pPr>
            <a:r>
              <a:rPr lang="en-US" sz="1800" b="0" i="0" u="none" strike="noStrike" cap="none" baseline="0" dirty="0">
                <a:solidFill>
                  <a:schemeClr val="dk1"/>
                </a:solidFill>
                <a:latin typeface="Arial"/>
                <a:ea typeface="Arial"/>
                <a:cs typeface="Arial"/>
                <a:sym typeface="Arial"/>
              </a:rPr>
              <a:t>Humanitarians, explorers, and missionaries who were </a:t>
            </a:r>
            <a:r>
              <a:rPr lang="en-US" sz="1800" b="1" i="0" u="sng" strike="noStrike" cap="none" baseline="0" dirty="0">
                <a:solidFill>
                  <a:srgbClr val="3366FF"/>
                </a:solidFill>
                <a:latin typeface="Arial"/>
                <a:ea typeface="Arial"/>
                <a:cs typeface="Arial"/>
                <a:sym typeface="Arial"/>
              </a:rPr>
              <a:t>against</a:t>
            </a:r>
            <a:r>
              <a:rPr lang="en-US" sz="1800" b="0" i="0" u="none" strike="noStrike" cap="none" baseline="0" dirty="0">
                <a:solidFill>
                  <a:schemeClr val="dk1"/>
                </a:solidFill>
                <a:latin typeface="Arial"/>
                <a:ea typeface="Arial"/>
                <a:cs typeface="Arial"/>
                <a:sym typeface="Arial"/>
              </a:rPr>
              <a:t> the Atlantic Slave Trade were </a:t>
            </a:r>
            <a:r>
              <a:rPr lang="en-US" sz="1800" b="1" i="0" u="sng" strike="noStrike" cap="none" baseline="0" dirty="0">
                <a:solidFill>
                  <a:srgbClr val="3366FF"/>
                </a:solidFill>
                <a:latin typeface="Arial"/>
                <a:ea typeface="Arial"/>
                <a:cs typeface="Arial"/>
                <a:sym typeface="Arial"/>
              </a:rPr>
              <a:t>allowed</a:t>
            </a:r>
            <a:r>
              <a:rPr lang="en-US" sz="1800" b="0" i="0" u="none" strike="noStrike" cap="none" baseline="0" dirty="0">
                <a:solidFill>
                  <a:schemeClr val="dk1"/>
                </a:solidFill>
                <a:latin typeface="Arial"/>
                <a:ea typeface="Arial"/>
                <a:cs typeface="Arial"/>
                <a:sym typeface="Arial"/>
              </a:rPr>
              <a:t> to travel to the interior</a:t>
            </a:r>
          </a:p>
          <a:p>
            <a:pPr marL="914400" marR="0" lvl="1" indent="-457200" algn="l" rtl="0">
              <a:lnSpc>
                <a:spcPct val="80000"/>
              </a:lnSpc>
              <a:spcBef>
                <a:spcPts val="600"/>
              </a:spcBef>
              <a:buClr>
                <a:schemeClr val="dk1"/>
              </a:buClr>
              <a:buSzPct val="90000"/>
              <a:buFont typeface="Arial"/>
              <a:buAutoNum type="alphaLcPeriod"/>
            </a:pPr>
            <a:r>
              <a:rPr lang="en-US" sz="1800" b="0" i="0" u="none" strike="noStrike" cap="none" baseline="0" dirty="0">
                <a:solidFill>
                  <a:schemeClr val="dk1"/>
                </a:solidFill>
                <a:latin typeface="Arial"/>
                <a:ea typeface="Arial"/>
                <a:cs typeface="Arial"/>
                <a:sym typeface="Arial"/>
              </a:rPr>
              <a:t>In the 1860s, </a:t>
            </a:r>
            <a:r>
              <a:rPr lang="en-US" sz="1800" b="1" i="0" u="sng" strike="noStrike" cap="none" baseline="0" dirty="0">
                <a:solidFill>
                  <a:srgbClr val="3366FF"/>
                </a:solidFill>
                <a:latin typeface="Arial"/>
                <a:ea typeface="Arial"/>
                <a:cs typeface="Arial"/>
                <a:sym typeface="Arial"/>
              </a:rPr>
              <a:t>David</a:t>
            </a:r>
            <a:r>
              <a:rPr lang="en-US" sz="1800" b="1" i="0" u="none" strike="noStrike" cap="none" baseline="0" dirty="0">
                <a:solidFill>
                  <a:srgbClr val="3366FF"/>
                </a:solidFill>
                <a:latin typeface="Arial"/>
                <a:ea typeface="Arial"/>
                <a:cs typeface="Arial"/>
                <a:sym typeface="Arial"/>
              </a:rPr>
              <a:t> </a:t>
            </a:r>
            <a:r>
              <a:rPr lang="en-US" sz="1800" b="1" i="0" u="sng" strike="noStrike" cap="none" baseline="0" dirty="0">
                <a:solidFill>
                  <a:srgbClr val="3366FF"/>
                </a:solidFill>
                <a:latin typeface="Arial"/>
                <a:ea typeface="Arial"/>
                <a:cs typeface="Arial"/>
                <a:sym typeface="Arial"/>
              </a:rPr>
              <a:t>Livingstone</a:t>
            </a:r>
            <a:r>
              <a:rPr lang="en-US" sz="1800" b="0" i="0" u="none" strike="noStrike" cap="none" baseline="0" dirty="0">
                <a:solidFill>
                  <a:schemeClr val="dk1"/>
                </a:solidFill>
                <a:latin typeface="Arial"/>
                <a:ea typeface="Arial"/>
                <a:cs typeface="Arial"/>
                <a:sym typeface="Arial"/>
              </a:rPr>
              <a:t>, a missionary from Scotland travelled to Africa</a:t>
            </a:r>
          </a:p>
          <a:p>
            <a:pPr marL="914400" marR="0" lvl="1" indent="-457200" algn="l" rtl="0">
              <a:lnSpc>
                <a:spcPct val="80000"/>
              </a:lnSpc>
              <a:spcBef>
                <a:spcPts val="600"/>
              </a:spcBef>
              <a:buClr>
                <a:schemeClr val="dk1"/>
              </a:buClr>
              <a:buSzPct val="90000"/>
              <a:buFont typeface="Arial"/>
              <a:buAutoNum type="alphaLcPeriod"/>
            </a:pPr>
            <a:r>
              <a:rPr lang="en-US" sz="1800" b="0" i="0" u="none" strike="noStrike" cap="none" baseline="0" dirty="0">
                <a:solidFill>
                  <a:schemeClr val="dk1"/>
                </a:solidFill>
                <a:latin typeface="Arial"/>
                <a:ea typeface="Arial"/>
                <a:cs typeface="Arial"/>
                <a:sym typeface="Arial"/>
              </a:rPr>
              <a:t>Feared dead, American </a:t>
            </a:r>
            <a:r>
              <a:rPr lang="en-US" sz="1800" b="1" i="0" u="sng" strike="noStrike" cap="none" baseline="0" dirty="0">
                <a:solidFill>
                  <a:srgbClr val="3366FF"/>
                </a:solidFill>
                <a:latin typeface="Arial"/>
                <a:ea typeface="Arial"/>
                <a:cs typeface="Arial"/>
                <a:sym typeface="Arial"/>
              </a:rPr>
              <a:t>Henry Stanley</a:t>
            </a:r>
            <a:r>
              <a:rPr lang="en-US" sz="1800" b="0" i="0" u="none" strike="noStrike" cap="none" baseline="0" dirty="0">
                <a:solidFill>
                  <a:schemeClr val="dk1"/>
                </a:solidFill>
                <a:latin typeface="Arial"/>
                <a:ea typeface="Arial"/>
                <a:cs typeface="Arial"/>
                <a:sym typeface="Arial"/>
              </a:rPr>
              <a:t> found Livingstone in near Lake Tanganyika and his greeting “</a:t>
            </a:r>
            <a:r>
              <a:rPr lang="en-US" sz="1800" b="1" i="0" u="sng" strike="noStrike" cap="none" baseline="0" dirty="0">
                <a:solidFill>
                  <a:srgbClr val="3366FF"/>
                </a:solidFill>
                <a:latin typeface="Arial"/>
                <a:ea typeface="Arial"/>
                <a:cs typeface="Arial"/>
                <a:sym typeface="Arial"/>
              </a:rPr>
              <a:t>Dr. Livingstone, I presume</a:t>
            </a:r>
            <a:r>
              <a:rPr lang="en-US" sz="1800" b="0" i="0" u="none" strike="noStrike" cap="none" baseline="0" dirty="0">
                <a:solidFill>
                  <a:schemeClr val="dk1"/>
                </a:solidFill>
                <a:latin typeface="Arial"/>
                <a:ea typeface="Arial"/>
                <a:cs typeface="Arial"/>
                <a:sym typeface="Arial"/>
              </a:rPr>
              <a:t>?” became world famous</a:t>
            </a:r>
          </a:p>
          <a:p>
            <a:pPr marL="914400" marR="0" lvl="1" indent="-457200" algn="l" rtl="0">
              <a:lnSpc>
                <a:spcPct val="80000"/>
              </a:lnSpc>
              <a:spcBef>
                <a:spcPts val="600"/>
              </a:spcBef>
              <a:buClr>
                <a:schemeClr val="dk1"/>
              </a:buClr>
              <a:buSzPct val="87749"/>
              <a:buFont typeface="Arial"/>
              <a:buAutoNum type="alphaLcPeriod"/>
            </a:pPr>
            <a:r>
              <a:rPr lang="en-US" sz="1800" b="0" i="0" u="none" strike="noStrike" cap="none" baseline="0" dirty="0">
                <a:solidFill>
                  <a:schemeClr val="dk1"/>
                </a:solidFill>
                <a:latin typeface="Arial"/>
                <a:ea typeface="Arial"/>
                <a:cs typeface="Arial"/>
                <a:sym typeface="Arial"/>
              </a:rPr>
              <a:t>Stanley’s further exploration of the </a:t>
            </a:r>
            <a:r>
              <a:rPr lang="en-US" sz="1800" b="1" i="0" u="sng" strike="noStrike" cap="none" baseline="0" dirty="0">
                <a:solidFill>
                  <a:srgbClr val="3366FF"/>
                </a:solidFill>
                <a:latin typeface="Arial"/>
                <a:ea typeface="Arial"/>
                <a:cs typeface="Arial"/>
                <a:sym typeface="Arial"/>
              </a:rPr>
              <a:t>Congo</a:t>
            </a:r>
            <a:r>
              <a:rPr lang="en-US" sz="1800" b="0" i="0" u="none" strike="noStrike" cap="none" baseline="0" dirty="0">
                <a:solidFill>
                  <a:schemeClr val="dk1"/>
                </a:solidFill>
                <a:latin typeface="Arial"/>
                <a:ea typeface="Arial"/>
                <a:cs typeface="Arial"/>
                <a:sym typeface="Arial"/>
              </a:rPr>
              <a:t> sparked the interest of King Leopold II of Belgium who took control of these lands with treaties and </a:t>
            </a:r>
            <a:r>
              <a:rPr lang="en-US" sz="1800" b="1" i="0" u="sng" strike="noStrike" cap="none" baseline="0" dirty="0">
                <a:solidFill>
                  <a:srgbClr val="3366FF"/>
                </a:solidFill>
                <a:latin typeface="Arial"/>
                <a:ea typeface="Arial"/>
                <a:cs typeface="Arial"/>
                <a:sym typeface="Arial"/>
              </a:rPr>
              <a:t>exploited</a:t>
            </a:r>
            <a:r>
              <a:rPr lang="en-US" sz="1800" b="0" i="0" u="none" strike="noStrike" cap="none" baseline="0" dirty="0">
                <a:solidFill>
                  <a:schemeClr val="dk1"/>
                </a:solidFill>
                <a:latin typeface="Arial"/>
                <a:ea typeface="Arial"/>
                <a:cs typeface="Arial"/>
                <a:sym typeface="Arial"/>
              </a:rPr>
              <a:t> the people</a:t>
            </a: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53">
                                            <p:txEl>
                                              <p:pRg st="0" end="0"/>
                                            </p:txEl>
                                          </p:spTgt>
                                        </p:tgtEl>
                                        <p:attrNameLst>
                                          <p:attrName>style.visibility</p:attrName>
                                        </p:attrNameLst>
                                      </p:cBhvr>
                                      <p:to>
                                        <p:strVal val="visible"/>
                                      </p:to>
                                    </p:set>
                                    <p:anim calcmode="lin" valueType="num">
                                      <p:cBhvr additive="base">
                                        <p:cTn id="7" dur="500"/>
                                        <p:tgtEl>
                                          <p:spTgt spid="253">
                                            <p:txEl>
                                              <p:pRg st="0" end="0"/>
                                            </p:txEl>
                                          </p:spTgt>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253">
                                            <p:txEl>
                                              <p:pRg st="1" end="1"/>
                                            </p:txEl>
                                          </p:spTgt>
                                        </p:tgtEl>
                                        <p:attrNameLst>
                                          <p:attrName>style.visibility</p:attrName>
                                        </p:attrNameLst>
                                      </p:cBhvr>
                                      <p:to>
                                        <p:strVal val="visible"/>
                                      </p:to>
                                    </p:set>
                                    <p:anim calcmode="lin" valueType="num">
                                      <p:cBhvr additive="base">
                                        <p:cTn id="12" dur="500"/>
                                        <p:tgtEl>
                                          <p:spTgt spid="253">
                                            <p:txEl>
                                              <p:pRg st="1" end="1"/>
                                            </p:txEl>
                                          </p:spTgt>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253">
                                            <p:txEl>
                                              <p:pRg st="2" end="2"/>
                                            </p:txEl>
                                          </p:spTgt>
                                        </p:tgtEl>
                                        <p:attrNameLst>
                                          <p:attrName>style.visibility</p:attrName>
                                        </p:attrNameLst>
                                      </p:cBhvr>
                                      <p:to>
                                        <p:strVal val="visible"/>
                                      </p:to>
                                    </p:set>
                                    <p:anim calcmode="lin" valueType="num">
                                      <p:cBhvr additive="base">
                                        <p:cTn id="17" dur="500"/>
                                        <p:tgtEl>
                                          <p:spTgt spid="253">
                                            <p:txEl>
                                              <p:pRg st="2" end="2"/>
                                            </p:txEl>
                                          </p:spTgt>
                                        </p:tgtEl>
                                        <p:attrNameLst>
                                          <p:attrName>ppt_x</p:attrName>
                                        </p:attrNameLst>
                                      </p:cBhvr>
                                      <p:tavLst>
                                        <p:tav tm="0">
                                          <p:val>
                                            <p:strVal val="#ppt_x-1"/>
                                          </p:val>
                                        </p:tav>
                                        <p:tav tm="100000">
                                          <p:val>
                                            <p:strVal val="#ppt_x"/>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nodeType="clickEffect">
                                  <p:stCondLst>
                                    <p:cond delay="0"/>
                                  </p:stCondLst>
                                  <p:childTnLst>
                                    <p:set>
                                      <p:cBhvr>
                                        <p:cTn id="21" dur="1" fill="hold">
                                          <p:stCondLst>
                                            <p:cond delay="0"/>
                                          </p:stCondLst>
                                        </p:cTn>
                                        <p:tgtEl>
                                          <p:spTgt spid="253">
                                            <p:txEl>
                                              <p:pRg st="3" end="3"/>
                                            </p:txEl>
                                          </p:spTgt>
                                        </p:tgtEl>
                                        <p:attrNameLst>
                                          <p:attrName>style.visibility</p:attrName>
                                        </p:attrNameLst>
                                      </p:cBhvr>
                                      <p:to>
                                        <p:strVal val="visible"/>
                                      </p:to>
                                    </p:set>
                                    <p:anim calcmode="lin" valueType="num">
                                      <p:cBhvr additive="base">
                                        <p:cTn id="22" dur="500"/>
                                        <p:tgtEl>
                                          <p:spTgt spid="253">
                                            <p:txEl>
                                              <p:pRg st="3" end="3"/>
                                            </p:txEl>
                                          </p:spTgt>
                                        </p:tgtEl>
                                        <p:attrNameLst>
                                          <p:attrName>ppt_x</p:attrName>
                                        </p:attrNameLst>
                                      </p:cBhvr>
                                      <p:tavLst>
                                        <p:tav tm="0">
                                          <p:val>
                                            <p:strVal val="#ppt_x-1"/>
                                          </p:val>
                                        </p:tav>
                                        <p:tav tm="100000">
                                          <p:val>
                                            <p:strVal val="#ppt_x"/>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253">
                                            <p:txEl>
                                              <p:pRg st="4" end="4"/>
                                            </p:txEl>
                                          </p:spTgt>
                                        </p:tgtEl>
                                        <p:attrNameLst>
                                          <p:attrName>style.visibility</p:attrName>
                                        </p:attrNameLst>
                                      </p:cBhvr>
                                      <p:to>
                                        <p:strVal val="visible"/>
                                      </p:to>
                                    </p:set>
                                    <p:anim calcmode="lin" valueType="num">
                                      <p:cBhvr additive="base">
                                        <p:cTn id="27" dur="500"/>
                                        <p:tgtEl>
                                          <p:spTgt spid="253">
                                            <p:txEl>
                                              <p:pRg st="4" end="4"/>
                                            </p:txEl>
                                          </p:spTgt>
                                        </p:tgtEl>
                                        <p:attrNameLst>
                                          <p:attrName>ppt_x</p:attrName>
                                        </p:attrNameLst>
                                      </p:cBhvr>
                                      <p:tavLst>
                                        <p:tav tm="0">
                                          <p:val>
                                            <p:strVal val="#ppt_x-1"/>
                                          </p:val>
                                        </p:tav>
                                        <p:tav tm="100000">
                                          <p:val>
                                            <p:strVal val="#ppt_x"/>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nodeType="clickEffect">
                                  <p:stCondLst>
                                    <p:cond delay="0"/>
                                  </p:stCondLst>
                                  <p:childTnLst>
                                    <p:set>
                                      <p:cBhvr>
                                        <p:cTn id="31" dur="1" fill="hold">
                                          <p:stCondLst>
                                            <p:cond delay="0"/>
                                          </p:stCondLst>
                                        </p:cTn>
                                        <p:tgtEl>
                                          <p:spTgt spid="253">
                                            <p:txEl>
                                              <p:pRg st="5" end="5"/>
                                            </p:txEl>
                                          </p:spTgt>
                                        </p:tgtEl>
                                        <p:attrNameLst>
                                          <p:attrName>style.visibility</p:attrName>
                                        </p:attrNameLst>
                                      </p:cBhvr>
                                      <p:to>
                                        <p:strVal val="visible"/>
                                      </p:to>
                                    </p:set>
                                    <p:anim calcmode="lin" valueType="num">
                                      <p:cBhvr additive="base">
                                        <p:cTn id="32" dur="500"/>
                                        <p:tgtEl>
                                          <p:spTgt spid="253">
                                            <p:txEl>
                                              <p:pRg st="5" end="5"/>
                                            </p:txEl>
                                          </p:spTgt>
                                        </p:tgtEl>
                                        <p:attrNameLst>
                                          <p:attrName>ppt_x</p:attrName>
                                        </p:attrNameLst>
                                      </p:cBhvr>
                                      <p:tavLst>
                                        <p:tav tm="0">
                                          <p:val>
                                            <p:strVal val="#ppt_x-1"/>
                                          </p:val>
                                        </p:tav>
                                        <p:tav tm="100000">
                                          <p:val>
                                            <p:strVal val="#ppt_x"/>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253">
                                            <p:txEl>
                                              <p:pRg st="6" end="6"/>
                                            </p:txEl>
                                          </p:spTgt>
                                        </p:tgtEl>
                                        <p:attrNameLst>
                                          <p:attrName>style.visibility</p:attrName>
                                        </p:attrNameLst>
                                      </p:cBhvr>
                                      <p:to>
                                        <p:strVal val="visible"/>
                                      </p:to>
                                    </p:set>
                                    <p:anim calcmode="lin" valueType="num">
                                      <p:cBhvr additive="base">
                                        <p:cTn id="37" dur="500"/>
                                        <p:tgtEl>
                                          <p:spTgt spid="253">
                                            <p:txEl>
                                              <p:pRg st="6" end="6"/>
                                            </p:txEl>
                                          </p:spTgt>
                                        </p:tgtEl>
                                        <p:attrNameLst>
                                          <p:attrName>ppt_x</p:attrName>
                                        </p:attrNameLst>
                                      </p:cBhvr>
                                      <p:tavLst>
                                        <p:tav tm="0">
                                          <p:val>
                                            <p:strVal val="#ppt_x-1"/>
                                          </p:val>
                                        </p:tav>
                                        <p:tav tm="100000">
                                          <p:val>
                                            <p:strVal val="#ppt_x"/>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8" fill="hold" nodeType="clickEffect">
                                  <p:stCondLst>
                                    <p:cond delay="0"/>
                                  </p:stCondLst>
                                  <p:childTnLst>
                                    <p:set>
                                      <p:cBhvr>
                                        <p:cTn id="41" dur="1" fill="hold">
                                          <p:stCondLst>
                                            <p:cond delay="0"/>
                                          </p:stCondLst>
                                        </p:cTn>
                                        <p:tgtEl>
                                          <p:spTgt spid="253">
                                            <p:txEl>
                                              <p:pRg st="7" end="7"/>
                                            </p:txEl>
                                          </p:spTgt>
                                        </p:tgtEl>
                                        <p:attrNameLst>
                                          <p:attrName>style.visibility</p:attrName>
                                        </p:attrNameLst>
                                      </p:cBhvr>
                                      <p:to>
                                        <p:strVal val="visible"/>
                                      </p:to>
                                    </p:set>
                                    <p:anim calcmode="lin" valueType="num">
                                      <p:cBhvr additive="base">
                                        <p:cTn id="42" dur="500"/>
                                        <p:tgtEl>
                                          <p:spTgt spid="253">
                                            <p:txEl>
                                              <p:pRg st="7" end="7"/>
                                            </p:txEl>
                                          </p:spTgt>
                                        </p:tgtEl>
                                        <p:attrNameLst>
                                          <p:attrName>ppt_x</p:attrName>
                                        </p:attrNameLst>
                                      </p:cBhvr>
                                      <p:tavLst>
                                        <p:tav tm="0">
                                          <p:val>
                                            <p:strVal val="#ppt_x-1"/>
                                          </p:val>
                                        </p:tav>
                                        <p:tav tm="100000">
                                          <p:val>
                                            <p:strVal val="#ppt_x"/>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nodeType="clickEffect">
                                  <p:stCondLst>
                                    <p:cond delay="0"/>
                                  </p:stCondLst>
                                  <p:childTnLst>
                                    <p:set>
                                      <p:cBhvr>
                                        <p:cTn id="46" dur="1" fill="hold">
                                          <p:stCondLst>
                                            <p:cond delay="0"/>
                                          </p:stCondLst>
                                        </p:cTn>
                                        <p:tgtEl>
                                          <p:spTgt spid="253">
                                            <p:txEl>
                                              <p:pRg st="8" end="8"/>
                                            </p:txEl>
                                          </p:spTgt>
                                        </p:tgtEl>
                                        <p:attrNameLst>
                                          <p:attrName>style.visibility</p:attrName>
                                        </p:attrNameLst>
                                      </p:cBhvr>
                                      <p:to>
                                        <p:strVal val="visible"/>
                                      </p:to>
                                    </p:set>
                                    <p:anim calcmode="lin" valueType="num">
                                      <p:cBhvr additive="base">
                                        <p:cTn id="47" dur="500"/>
                                        <p:tgtEl>
                                          <p:spTgt spid="253">
                                            <p:txEl>
                                              <p:pRg st="8" end="8"/>
                                            </p:txEl>
                                          </p:spTgt>
                                        </p:tgtEl>
                                        <p:attrNameLst>
                                          <p:attrName>ppt_x</p:attrName>
                                        </p:attrNameLst>
                                      </p:cBhvr>
                                      <p:tavLst>
                                        <p:tav tm="0">
                                          <p:val>
                                            <p:strVal val="#ppt_x-1"/>
                                          </p:val>
                                        </p:tav>
                                        <p:tav tm="100000">
                                          <p:val>
                                            <p:strVal val="#ppt_x"/>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8" fill="hold" nodeType="clickEffect">
                                  <p:stCondLst>
                                    <p:cond delay="0"/>
                                  </p:stCondLst>
                                  <p:childTnLst>
                                    <p:set>
                                      <p:cBhvr>
                                        <p:cTn id="51" dur="1" fill="hold">
                                          <p:stCondLst>
                                            <p:cond delay="0"/>
                                          </p:stCondLst>
                                        </p:cTn>
                                        <p:tgtEl>
                                          <p:spTgt spid="253">
                                            <p:txEl>
                                              <p:pRg st="9" end="9"/>
                                            </p:txEl>
                                          </p:spTgt>
                                        </p:tgtEl>
                                        <p:attrNameLst>
                                          <p:attrName>style.visibility</p:attrName>
                                        </p:attrNameLst>
                                      </p:cBhvr>
                                      <p:to>
                                        <p:strVal val="visible"/>
                                      </p:to>
                                    </p:set>
                                    <p:anim calcmode="lin" valueType="num">
                                      <p:cBhvr additive="base">
                                        <p:cTn id="52" dur="500"/>
                                        <p:tgtEl>
                                          <p:spTgt spid="253">
                                            <p:txEl>
                                              <p:pRg st="9" end="9"/>
                                            </p:txEl>
                                          </p:spTgt>
                                        </p:tgtEl>
                                        <p:attrNameLst>
                                          <p:attrName>ppt_x</p:attrName>
                                        </p:attrNameLst>
                                      </p:cBhvr>
                                      <p:tavLst>
                                        <p:tav tm="0">
                                          <p:val>
                                            <p:strVal val="#ppt_x-1"/>
                                          </p:val>
                                        </p:tav>
                                        <p:tav tm="100000">
                                          <p:val>
                                            <p:strVal val="#ppt_x"/>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8" fill="hold" nodeType="clickEffect">
                                  <p:stCondLst>
                                    <p:cond delay="0"/>
                                  </p:stCondLst>
                                  <p:childTnLst>
                                    <p:set>
                                      <p:cBhvr>
                                        <p:cTn id="56" dur="1" fill="hold">
                                          <p:stCondLst>
                                            <p:cond delay="0"/>
                                          </p:stCondLst>
                                        </p:cTn>
                                        <p:tgtEl>
                                          <p:spTgt spid="253">
                                            <p:txEl>
                                              <p:pRg st="10" end="10"/>
                                            </p:txEl>
                                          </p:spTgt>
                                        </p:tgtEl>
                                        <p:attrNameLst>
                                          <p:attrName>style.visibility</p:attrName>
                                        </p:attrNameLst>
                                      </p:cBhvr>
                                      <p:to>
                                        <p:strVal val="visible"/>
                                      </p:to>
                                    </p:set>
                                    <p:anim calcmode="lin" valueType="num">
                                      <p:cBhvr additive="base">
                                        <p:cTn id="57" dur="500"/>
                                        <p:tgtEl>
                                          <p:spTgt spid="253">
                                            <p:txEl>
                                              <p:pRg st="10" end="10"/>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Shape 258"/>
          <p:cNvSpPr txBox="1"/>
          <p:nvPr/>
        </p:nvSpPr>
        <p:spPr>
          <a:xfrm>
            <a:off x="228600" y="152400"/>
            <a:ext cx="8686800" cy="6413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3600" b="1" i="0" u="none" strike="noStrike" cap="none" baseline="0">
                <a:solidFill>
                  <a:srgbClr val="FF9933"/>
                </a:solidFill>
                <a:latin typeface="Comic Sans MS"/>
                <a:ea typeface="Comic Sans MS"/>
                <a:cs typeface="Comic Sans MS"/>
                <a:sym typeface="Comic Sans MS"/>
              </a:rPr>
              <a:t> </a:t>
            </a:r>
            <a:r>
              <a:rPr lang="en-US" sz="3600" b="1" i="0" u="none" strike="noStrike" cap="none" baseline="0">
                <a:solidFill>
                  <a:srgbClr val="000000"/>
                </a:solidFill>
                <a:latin typeface="Comic Sans MS"/>
                <a:ea typeface="Comic Sans MS"/>
                <a:cs typeface="Comic Sans MS"/>
                <a:sym typeface="Comic Sans MS"/>
              </a:rPr>
              <a:t>Where Is Dr. Livingstone?</a:t>
            </a:r>
          </a:p>
        </p:txBody>
      </p:sp>
      <p:pic>
        <p:nvPicPr>
          <p:cNvPr id="259" name="Shape 259"/>
          <p:cNvPicPr preferRelativeResize="0"/>
          <p:nvPr/>
        </p:nvPicPr>
        <p:blipFill rotWithShape="1">
          <a:blip r:embed="rId3">
            <a:alphaModFix/>
          </a:blip>
          <a:srcRect r="2039" b="3615"/>
          <a:stretch/>
        </p:blipFill>
        <p:spPr>
          <a:xfrm>
            <a:off x="932520" y="990600"/>
            <a:ext cx="1828800" cy="2286000"/>
          </a:xfrm>
          <a:prstGeom prst="rect">
            <a:avLst/>
          </a:prstGeom>
          <a:noFill/>
          <a:ln w="9525" cap="flat">
            <a:solidFill>
              <a:srgbClr val="FF6600"/>
            </a:solidFill>
            <a:prstDash val="solid"/>
            <a:miter/>
            <a:headEnd type="none" w="med" len="med"/>
            <a:tailEnd type="none" w="med" len="med"/>
          </a:ln>
        </p:spPr>
      </p:pic>
      <p:pic>
        <p:nvPicPr>
          <p:cNvPr id="260" name="Shape 260"/>
          <p:cNvPicPr preferRelativeResize="0"/>
          <p:nvPr/>
        </p:nvPicPr>
        <p:blipFill rotWithShape="1">
          <a:blip r:embed="rId4">
            <a:alphaModFix/>
          </a:blip>
          <a:srcRect r="4285" b="4285"/>
          <a:stretch/>
        </p:blipFill>
        <p:spPr>
          <a:xfrm>
            <a:off x="1219200" y="3429000"/>
            <a:ext cx="1812924" cy="2719388"/>
          </a:xfrm>
          <a:prstGeom prst="rect">
            <a:avLst/>
          </a:prstGeom>
          <a:noFill/>
          <a:ln w="9525" cap="flat">
            <a:solidFill>
              <a:srgbClr val="FF6600"/>
            </a:solidFill>
            <a:prstDash val="solid"/>
            <a:miter/>
            <a:headEnd type="none" w="med" len="med"/>
            <a:tailEnd type="none" w="med" len="med"/>
          </a:ln>
        </p:spPr>
      </p:pic>
      <p:sp>
        <p:nvSpPr>
          <p:cNvPr id="261" name="Shape 261"/>
          <p:cNvSpPr txBox="1"/>
          <p:nvPr/>
        </p:nvSpPr>
        <p:spPr>
          <a:xfrm>
            <a:off x="457200" y="6172200"/>
            <a:ext cx="3352799" cy="4572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400" b="1" i="0" u="none" strike="noStrike" cap="none" baseline="0">
                <a:solidFill>
                  <a:srgbClr val="000000"/>
                </a:solidFill>
                <a:latin typeface="Comic Sans MS"/>
                <a:ea typeface="Comic Sans MS"/>
                <a:cs typeface="Comic Sans MS"/>
                <a:sym typeface="Comic Sans MS"/>
              </a:rPr>
              <a:t>Dr. David Livingstone</a:t>
            </a:r>
          </a:p>
        </p:txBody>
      </p:sp>
      <p:sp>
        <p:nvSpPr>
          <p:cNvPr id="262" name="Shape 262"/>
          <p:cNvSpPr txBox="1"/>
          <p:nvPr/>
        </p:nvSpPr>
        <p:spPr>
          <a:xfrm>
            <a:off x="3429000" y="1717585"/>
            <a:ext cx="2133599" cy="1200327"/>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400" b="1" i="0" u="none" strike="noStrike" cap="none" baseline="0">
                <a:solidFill>
                  <a:srgbClr val="000000"/>
                </a:solidFill>
                <a:latin typeface="Comic Sans MS"/>
                <a:ea typeface="Comic Sans MS"/>
                <a:cs typeface="Comic Sans MS"/>
                <a:sym typeface="Comic Sans MS"/>
              </a:rPr>
              <a:t>Doctor</a:t>
            </a:r>
            <a:br>
              <a:rPr lang="en-US" sz="2400" b="1" i="0" u="none" strike="noStrike" cap="none" baseline="0">
                <a:solidFill>
                  <a:srgbClr val="000000"/>
                </a:solidFill>
                <a:latin typeface="Comic Sans MS"/>
                <a:ea typeface="Comic Sans MS"/>
                <a:cs typeface="Comic Sans MS"/>
                <a:sym typeface="Comic Sans MS"/>
              </a:rPr>
            </a:br>
            <a:r>
              <a:rPr lang="en-US" sz="2400" b="1" i="0" u="none" strike="noStrike" cap="none" baseline="0">
                <a:solidFill>
                  <a:srgbClr val="000000"/>
                </a:solidFill>
                <a:latin typeface="Comic Sans MS"/>
                <a:ea typeface="Comic Sans MS"/>
                <a:cs typeface="Comic Sans MS"/>
                <a:sym typeface="Comic Sans MS"/>
              </a:rPr>
              <a:t>Livingstone,</a:t>
            </a:r>
            <a:br>
              <a:rPr lang="en-US" sz="2400" b="1" i="0" u="none" strike="noStrike" cap="none" baseline="0">
                <a:solidFill>
                  <a:srgbClr val="000000"/>
                </a:solidFill>
                <a:latin typeface="Comic Sans MS"/>
                <a:ea typeface="Comic Sans MS"/>
                <a:cs typeface="Comic Sans MS"/>
                <a:sym typeface="Comic Sans MS"/>
              </a:rPr>
            </a:br>
            <a:r>
              <a:rPr lang="en-US" sz="2400" b="1" i="0" u="none" strike="noStrike" cap="none" baseline="0">
                <a:solidFill>
                  <a:srgbClr val="000000"/>
                </a:solidFill>
                <a:latin typeface="Comic Sans MS"/>
                <a:ea typeface="Comic Sans MS"/>
                <a:cs typeface="Comic Sans MS"/>
                <a:sym typeface="Comic Sans MS"/>
              </a:rPr>
              <a:t>I Presume?</a:t>
            </a:r>
          </a:p>
        </p:txBody>
      </p:sp>
      <p:sp>
        <p:nvSpPr>
          <p:cNvPr id="263" name="Shape 263"/>
          <p:cNvSpPr txBox="1"/>
          <p:nvPr/>
        </p:nvSpPr>
        <p:spPr>
          <a:xfrm>
            <a:off x="5257800" y="5410200"/>
            <a:ext cx="3809999" cy="83099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400" b="1" i="0" u="none" strike="noStrike" cap="none" baseline="0">
                <a:solidFill>
                  <a:srgbClr val="000000"/>
                </a:solidFill>
                <a:latin typeface="Comic Sans MS"/>
                <a:ea typeface="Comic Sans MS"/>
                <a:cs typeface="Comic Sans MS"/>
                <a:sym typeface="Comic Sans MS"/>
              </a:rPr>
              <a:t>Sir Henry Morton Stanley</a:t>
            </a:r>
          </a:p>
        </p:txBody>
      </p:sp>
      <p:pic>
        <p:nvPicPr>
          <p:cNvPr id="264" name="Shape 264"/>
          <p:cNvPicPr preferRelativeResize="0"/>
          <p:nvPr/>
        </p:nvPicPr>
        <p:blipFill rotWithShape="1">
          <a:blip r:embed="rId5">
            <a:alphaModFix/>
          </a:blip>
          <a:srcRect/>
          <a:stretch/>
        </p:blipFill>
        <p:spPr>
          <a:xfrm>
            <a:off x="5867400" y="1447800"/>
            <a:ext cx="2560638" cy="3833812"/>
          </a:xfrm>
          <a:prstGeom prst="rect">
            <a:avLst/>
          </a:prstGeom>
          <a:noFill/>
          <a:ln w="9525" cap="flat">
            <a:solidFill>
              <a:srgbClr val="FF6600"/>
            </a:solidFill>
            <a:prstDash val="solid"/>
            <a:miter/>
            <a:headEnd type="none" w="med" len="med"/>
            <a:tailEnd type="none" w="med" len="med"/>
          </a:ln>
        </p:spPr>
      </p:pic>
    </p:spTree>
  </p:cSld>
  <p:clrMapOvr>
    <a:masterClrMapping/>
  </p:clrMapOvr>
  <p:transition spd="slow">
    <p:cu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Shape 269"/>
          <p:cNvSpPr txBox="1"/>
          <p:nvPr/>
        </p:nvSpPr>
        <p:spPr>
          <a:xfrm>
            <a:off x="228600" y="152400"/>
            <a:ext cx="8686800" cy="1190624"/>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3600" b="1" i="0" u="none" strike="noStrike" cap="none" baseline="0">
                <a:solidFill>
                  <a:srgbClr val="FF9933"/>
                </a:solidFill>
                <a:latin typeface="Comic Sans MS"/>
                <a:ea typeface="Comic Sans MS"/>
                <a:cs typeface="Comic Sans MS"/>
                <a:sym typeface="Comic Sans MS"/>
              </a:rPr>
              <a:t>European Explorations in mid-19c:</a:t>
            </a:r>
            <a:br>
              <a:rPr lang="en-US" sz="3600" b="1" i="0" u="none" strike="noStrike" cap="none" baseline="0">
                <a:solidFill>
                  <a:srgbClr val="FF9933"/>
                </a:solidFill>
                <a:latin typeface="Comic Sans MS"/>
                <a:ea typeface="Comic Sans MS"/>
                <a:cs typeface="Comic Sans MS"/>
                <a:sym typeface="Comic Sans MS"/>
              </a:rPr>
            </a:br>
            <a:r>
              <a:rPr lang="en-US" sz="3600" b="1" i="0" u="none" strike="noStrike" cap="none" baseline="0">
                <a:solidFill>
                  <a:srgbClr val="FF9933"/>
                </a:solidFill>
                <a:latin typeface="Comic Sans MS"/>
                <a:ea typeface="Comic Sans MS"/>
                <a:cs typeface="Comic Sans MS"/>
                <a:sym typeface="Comic Sans MS"/>
              </a:rPr>
              <a:t>“The Scramble for Africa”</a:t>
            </a:r>
          </a:p>
        </p:txBody>
      </p:sp>
      <p:pic>
        <p:nvPicPr>
          <p:cNvPr id="270" name="Shape 270"/>
          <p:cNvPicPr preferRelativeResize="0"/>
          <p:nvPr/>
        </p:nvPicPr>
        <p:blipFill rotWithShape="1">
          <a:blip r:embed="rId3">
            <a:alphaModFix/>
          </a:blip>
          <a:srcRect/>
          <a:stretch/>
        </p:blipFill>
        <p:spPr>
          <a:xfrm>
            <a:off x="0" y="1600200"/>
            <a:ext cx="9144000" cy="5496982"/>
          </a:xfrm>
          <a:prstGeom prst="rect">
            <a:avLst/>
          </a:prstGeom>
          <a:noFill/>
          <a:ln w="9525" cap="flat">
            <a:solidFill>
              <a:srgbClr val="FF9933"/>
            </a:solidFill>
            <a:prstDash val="solid"/>
            <a:miter/>
            <a:headEnd type="none" w="med" len="med"/>
            <a:tailEnd type="none" w="med" len="med"/>
          </a:ln>
        </p:spPr>
      </p:pic>
    </p:spTree>
  </p:cSld>
  <p:clrMapOvr>
    <a:masterClrMapping/>
  </p:clrMapOvr>
  <p:transition spd="slow">
    <p:cu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Shape 275"/>
          <p:cNvSpPr txBox="1"/>
          <p:nvPr/>
        </p:nvSpPr>
        <p:spPr>
          <a:xfrm>
            <a:off x="982387" y="381000"/>
            <a:ext cx="7696199" cy="112871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3600" b="1" i="0" u="none" strike="noStrike" cap="none" baseline="0">
                <a:solidFill>
                  <a:srgbClr val="000000"/>
                </a:solidFill>
                <a:latin typeface="Comic Sans MS"/>
                <a:ea typeface="Comic Sans MS"/>
                <a:cs typeface="Comic Sans MS"/>
                <a:sym typeface="Comic Sans MS"/>
              </a:rPr>
              <a:t>King Leopold II:</a:t>
            </a:r>
            <a:br>
              <a:rPr lang="en-US" sz="3600" b="1" i="0" u="none" strike="noStrike" cap="none" baseline="0">
                <a:solidFill>
                  <a:srgbClr val="000000"/>
                </a:solidFill>
                <a:latin typeface="Comic Sans MS"/>
                <a:ea typeface="Comic Sans MS"/>
                <a:cs typeface="Comic Sans MS"/>
                <a:sym typeface="Comic Sans MS"/>
              </a:rPr>
            </a:br>
            <a:r>
              <a:rPr lang="en-US" sz="3200" b="1" i="0" u="none" strike="noStrike" cap="none" baseline="0">
                <a:solidFill>
                  <a:srgbClr val="000000"/>
                </a:solidFill>
                <a:latin typeface="Comic Sans MS"/>
                <a:ea typeface="Comic Sans MS"/>
                <a:cs typeface="Comic Sans MS"/>
                <a:sym typeface="Comic Sans MS"/>
              </a:rPr>
              <a:t>(r. 1865 – 1909)</a:t>
            </a:r>
          </a:p>
        </p:txBody>
      </p:sp>
      <p:pic>
        <p:nvPicPr>
          <p:cNvPr id="276" name="Shape 276"/>
          <p:cNvPicPr preferRelativeResize="0"/>
          <p:nvPr/>
        </p:nvPicPr>
        <p:blipFill rotWithShape="1">
          <a:blip r:embed="rId3">
            <a:alphaModFix/>
          </a:blip>
          <a:srcRect l="3333" t="5814" r="3333" b="5813"/>
          <a:stretch/>
        </p:blipFill>
        <p:spPr>
          <a:xfrm>
            <a:off x="838200" y="1958975"/>
            <a:ext cx="7619999" cy="4137024"/>
          </a:xfrm>
          <a:prstGeom prst="rect">
            <a:avLst/>
          </a:prstGeom>
          <a:noFill/>
          <a:ln w="9525" cap="flat">
            <a:solidFill>
              <a:srgbClr val="FF9933"/>
            </a:solidFill>
            <a:prstDash val="solid"/>
            <a:miter/>
            <a:headEnd type="none" w="med" len="med"/>
            <a:tailEnd type="none" w="med" len="med"/>
          </a:ln>
        </p:spPr>
      </p:pic>
    </p:spTree>
  </p:cSld>
  <p:clrMapOvr>
    <a:masterClrMapping/>
  </p:clrMapOvr>
  <p:transition spd="slow">
    <p:cu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Shape 281"/>
          <p:cNvSpPr txBox="1"/>
          <p:nvPr/>
        </p:nvSpPr>
        <p:spPr>
          <a:xfrm>
            <a:off x="762000" y="381000"/>
            <a:ext cx="7696199" cy="6413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3600" b="1" i="0" u="none" strike="noStrike" cap="none" baseline="0">
                <a:solidFill>
                  <a:srgbClr val="000000"/>
                </a:solidFill>
                <a:latin typeface="Comic Sans MS"/>
                <a:ea typeface="Comic Sans MS"/>
                <a:cs typeface="Comic Sans MS"/>
                <a:sym typeface="Comic Sans MS"/>
              </a:rPr>
              <a:t>Harvesting Rubber</a:t>
            </a:r>
          </a:p>
        </p:txBody>
      </p:sp>
      <p:pic>
        <p:nvPicPr>
          <p:cNvPr id="282" name="Shape 282"/>
          <p:cNvPicPr preferRelativeResize="0"/>
          <p:nvPr/>
        </p:nvPicPr>
        <p:blipFill rotWithShape="1">
          <a:blip r:embed="rId3">
            <a:alphaModFix/>
          </a:blip>
          <a:srcRect/>
          <a:stretch/>
        </p:blipFill>
        <p:spPr>
          <a:xfrm>
            <a:off x="3348037" y="1371600"/>
            <a:ext cx="2443161" cy="4953000"/>
          </a:xfrm>
          <a:prstGeom prst="rect">
            <a:avLst/>
          </a:prstGeom>
          <a:noFill/>
          <a:ln w="9525" cap="flat">
            <a:solidFill>
              <a:srgbClr val="FF9933"/>
            </a:solidFill>
            <a:prstDash val="solid"/>
            <a:miter/>
            <a:headEnd type="none" w="med" len="med"/>
            <a:tailEnd type="none" w="med" len="med"/>
          </a:ln>
        </p:spPr>
      </p:pic>
    </p:spTree>
  </p:cSld>
  <p:clrMapOvr>
    <a:masterClrMapping/>
  </p:clrMapOvr>
  <p:transition spd="slow">
    <p:cu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Shape 287"/>
          <p:cNvSpPr txBox="1"/>
          <p:nvPr/>
        </p:nvSpPr>
        <p:spPr>
          <a:xfrm>
            <a:off x="762000" y="381000"/>
            <a:ext cx="7696199" cy="6413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3600" b="1" i="0" u="none" strike="noStrike" cap="none" baseline="0">
                <a:solidFill>
                  <a:srgbClr val="000000"/>
                </a:solidFill>
                <a:latin typeface="Comic Sans MS"/>
                <a:ea typeface="Comic Sans MS"/>
                <a:cs typeface="Comic Sans MS"/>
                <a:sym typeface="Comic Sans MS"/>
              </a:rPr>
              <a:t>Punishing “Lazy” Workers</a:t>
            </a:r>
          </a:p>
        </p:txBody>
      </p:sp>
      <p:pic>
        <p:nvPicPr>
          <p:cNvPr id="288" name="Shape 288"/>
          <p:cNvPicPr preferRelativeResize="0"/>
          <p:nvPr/>
        </p:nvPicPr>
        <p:blipFill rotWithShape="1">
          <a:blip r:embed="rId3">
            <a:alphaModFix/>
          </a:blip>
          <a:srcRect/>
          <a:stretch/>
        </p:blipFill>
        <p:spPr>
          <a:xfrm>
            <a:off x="1752600" y="1447800"/>
            <a:ext cx="5867400" cy="4889500"/>
          </a:xfrm>
          <a:prstGeom prst="rect">
            <a:avLst/>
          </a:prstGeom>
          <a:noFill/>
          <a:ln w="9525" cap="flat">
            <a:solidFill>
              <a:srgbClr val="FF9933"/>
            </a:solidFill>
            <a:prstDash val="solid"/>
            <a:miter/>
            <a:headEnd type="none" w="med" len="med"/>
            <a:tailEnd type="none" w="med" len="med"/>
          </a:ln>
        </p:spPr>
      </p:pic>
    </p:spTree>
  </p:cSld>
  <p:clrMapOvr>
    <a:masterClrMapping/>
  </p:clrMapOvr>
  <p:transition spd="slow">
    <p:cu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Shape 293"/>
          <p:cNvSpPr txBox="1"/>
          <p:nvPr/>
        </p:nvSpPr>
        <p:spPr>
          <a:xfrm>
            <a:off x="152400" y="304800"/>
            <a:ext cx="8839199" cy="6413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3600" b="1" i="0" u="none" strike="noStrike" cap="none" baseline="0">
                <a:solidFill>
                  <a:srgbClr val="000000"/>
                </a:solidFill>
                <a:latin typeface="Comic Sans MS"/>
                <a:ea typeface="Comic Sans MS"/>
                <a:cs typeface="Comic Sans MS"/>
                <a:sym typeface="Comic Sans MS"/>
              </a:rPr>
              <a:t>5-8 Million Victims!  </a:t>
            </a:r>
            <a:r>
              <a:rPr lang="en-US" sz="2400" b="1" i="0" u="none" strike="noStrike" cap="none" baseline="0">
                <a:solidFill>
                  <a:srgbClr val="000000"/>
                </a:solidFill>
                <a:latin typeface="Comic Sans MS"/>
                <a:ea typeface="Comic Sans MS"/>
                <a:cs typeface="Comic Sans MS"/>
                <a:sym typeface="Comic Sans MS"/>
              </a:rPr>
              <a:t>(50% of Popul.)</a:t>
            </a:r>
          </a:p>
        </p:txBody>
      </p:sp>
      <p:pic>
        <p:nvPicPr>
          <p:cNvPr id="294" name="Shape 294"/>
          <p:cNvPicPr preferRelativeResize="0"/>
          <p:nvPr/>
        </p:nvPicPr>
        <p:blipFill rotWithShape="1">
          <a:blip r:embed="rId3">
            <a:alphaModFix/>
          </a:blip>
          <a:srcRect/>
          <a:stretch/>
        </p:blipFill>
        <p:spPr>
          <a:xfrm>
            <a:off x="398462" y="1143000"/>
            <a:ext cx="3640137" cy="5410200"/>
          </a:xfrm>
          <a:prstGeom prst="rect">
            <a:avLst/>
          </a:prstGeom>
          <a:noFill/>
          <a:ln w="9525" cap="flat">
            <a:solidFill>
              <a:srgbClr val="FF9933"/>
            </a:solidFill>
            <a:prstDash val="solid"/>
            <a:miter/>
            <a:headEnd type="none" w="med" len="med"/>
            <a:tailEnd type="none" w="med" len="med"/>
          </a:ln>
        </p:spPr>
      </p:pic>
      <p:sp>
        <p:nvSpPr>
          <p:cNvPr id="295" name="Shape 295"/>
          <p:cNvSpPr/>
          <p:nvPr/>
        </p:nvSpPr>
        <p:spPr>
          <a:xfrm>
            <a:off x="4191000" y="1809323"/>
            <a:ext cx="4800600" cy="4093427"/>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en-US" sz="2000" b="1" i="1" u="none" strike="noStrike" cap="none" baseline="0">
                <a:solidFill>
                  <a:srgbClr val="000000"/>
                </a:solidFill>
                <a:latin typeface="Arial"/>
                <a:ea typeface="Arial"/>
                <a:cs typeface="Arial"/>
                <a:sym typeface="Arial"/>
              </a:rPr>
              <a:t>It is blood-curdling to see them (the soldiers) returning with the hands of the slain, and to find the hands of young children amongst the bigger ones evidencing their bravery...The rubber from this district has cost hundreds of lives, and the scenes I have witnessed, while unable to help the oppressed, have been almost enough to make me wish I were dead... This rubber traffic is steeped in blood, and if the natives were to rise and sweep every white person on the Upper Congo into eternity, there would still be left a fearful balance to their credit.</a:t>
            </a:r>
            <a:r>
              <a:rPr lang="en-US" sz="2000" b="1" i="0" u="none" strike="noStrike" cap="none" baseline="0">
                <a:solidFill>
                  <a:srgbClr val="000000"/>
                </a:solidFill>
                <a:latin typeface="Arial"/>
                <a:ea typeface="Arial"/>
                <a:cs typeface="Arial"/>
                <a:sym typeface="Arial"/>
              </a:rPr>
              <a:t>        -- Belgian Official </a:t>
            </a:r>
          </a:p>
          <a:p>
            <a:pPr marL="0" marR="0" lvl="0" indent="0" algn="l" rtl="0">
              <a:spcBef>
                <a:spcPts val="0"/>
              </a:spcBef>
              <a:buNone/>
            </a:pPr>
            <a:endParaRPr sz="2000" b="1" i="0" u="none" strike="noStrike" cap="none" baseline="0">
              <a:solidFill>
                <a:srgbClr val="FFFFBD"/>
              </a:solidFill>
              <a:latin typeface="Arial"/>
              <a:ea typeface="Arial"/>
              <a:cs typeface="Arial"/>
              <a:sym typeface="Arial"/>
            </a:endParaRP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95"/>
                                        </p:tgtEl>
                                        <p:attrNameLst>
                                          <p:attrName>style.visibility</p:attrName>
                                        </p:attrNameLst>
                                      </p:cBhvr>
                                      <p:to>
                                        <p:strVal val="visible"/>
                                      </p:to>
                                    </p:set>
                                    <p:animEffect transition="in" filter="fade">
                                      <p:cBhvr>
                                        <p:cTn id="7" dur="3000"/>
                                        <p:tgtEl>
                                          <p:spTgt spid="2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381000" y="0"/>
            <a:ext cx="8229600" cy="914400"/>
          </a:xfrm>
        </p:spPr>
        <p:txBody>
          <a:bodyPr/>
          <a:lstStyle/>
          <a:p>
            <a:pPr eaLnBrk="1" hangingPunct="1"/>
            <a:r>
              <a:rPr lang="en-US" altLang="en-US" sz="2400" dirty="0" smtClean="0">
                <a:solidFill>
                  <a:srgbClr val="C00000"/>
                </a:solidFill>
                <a:latin typeface="Times New Roman" panose="02020603050405020304" pitchFamily="18" charset="0"/>
                <a:cs typeface="Times New Roman" panose="02020603050405020304" pitchFamily="18" charset="0"/>
              </a:rPr>
              <a:t>Journal Entry:</a:t>
            </a:r>
            <a:br>
              <a:rPr lang="en-US" altLang="en-US" sz="2400" dirty="0" smtClean="0">
                <a:solidFill>
                  <a:srgbClr val="C00000"/>
                </a:solidFill>
                <a:latin typeface="Times New Roman" panose="02020603050405020304" pitchFamily="18" charset="0"/>
                <a:cs typeface="Times New Roman" panose="02020603050405020304" pitchFamily="18" charset="0"/>
              </a:rPr>
            </a:br>
            <a:r>
              <a:rPr lang="en-US" altLang="en-US" sz="2400" dirty="0" smtClean="0">
                <a:solidFill>
                  <a:srgbClr val="C00000"/>
                </a:solidFill>
                <a:latin typeface="Times New Roman" panose="02020603050405020304" pitchFamily="18" charset="0"/>
                <a:cs typeface="Times New Roman" panose="02020603050405020304" pitchFamily="18" charset="0"/>
              </a:rPr>
              <a:t>Monday 11/21</a:t>
            </a:r>
          </a:p>
        </p:txBody>
      </p:sp>
      <p:sp>
        <p:nvSpPr>
          <p:cNvPr id="5123" name="Content Placeholder 2"/>
          <p:cNvSpPr>
            <a:spLocks noGrp="1"/>
          </p:cNvSpPr>
          <p:nvPr>
            <p:ph idx="1"/>
          </p:nvPr>
        </p:nvSpPr>
        <p:spPr>
          <a:xfrm>
            <a:off x="0" y="723331"/>
            <a:ext cx="9144000" cy="5972175"/>
          </a:xfrm>
        </p:spPr>
        <p:txBody>
          <a:bodyPr/>
          <a:lstStyle/>
          <a:p>
            <a:pPr eaLnBrk="1" hangingPunct="1">
              <a:defRPr/>
            </a:pPr>
            <a:r>
              <a:rPr lang="en-US" altLang="en-US" sz="2400" b="1" u="sng" dirty="0" smtClean="0">
                <a:latin typeface="Times New Roman" panose="02020603050405020304" pitchFamily="18" charset="0"/>
                <a:cs typeface="Times New Roman" panose="02020603050405020304" pitchFamily="18" charset="0"/>
              </a:rPr>
              <a:t>Objective:</a:t>
            </a:r>
          </a:p>
          <a:p>
            <a:pPr lvl="1" eaLnBrk="1" hangingPunct="1">
              <a:defRPr/>
            </a:pPr>
            <a:r>
              <a:rPr lang="en-US" altLang="en-US" sz="2400" dirty="0" smtClean="0">
                <a:latin typeface="Times New Roman" panose="02020603050405020304" pitchFamily="18" charset="0"/>
                <a:cs typeface="Times New Roman" panose="02020603050405020304" pitchFamily="18" charset="0"/>
              </a:rPr>
              <a:t> Describe Africa before European domination</a:t>
            </a:r>
          </a:p>
          <a:p>
            <a:pPr lvl="1" eaLnBrk="1" hangingPunct="1">
              <a:defRPr/>
            </a:pPr>
            <a:r>
              <a:rPr lang="en-US" altLang="en-US" sz="2400" dirty="0" smtClean="0">
                <a:latin typeface="Times New Roman" panose="02020603050405020304" pitchFamily="18" charset="0"/>
                <a:cs typeface="Times New Roman" panose="02020603050405020304" pitchFamily="18" charset="0"/>
              </a:rPr>
              <a:t>Summarize the motives of European colonizers and the factors that allowed them to control Africa</a:t>
            </a:r>
          </a:p>
          <a:p>
            <a:pPr eaLnBrk="1" hangingPunct="1">
              <a:defRPr/>
            </a:pPr>
            <a:r>
              <a:rPr lang="en-US" altLang="en-US" sz="2400" b="1" u="sng" dirty="0" smtClean="0">
                <a:latin typeface="Times New Roman" panose="02020603050405020304" pitchFamily="18" charset="0"/>
                <a:cs typeface="Times New Roman" panose="02020603050405020304" pitchFamily="18" charset="0"/>
              </a:rPr>
              <a:t>Warm-Up/Journal Entry Question:</a:t>
            </a:r>
          </a:p>
          <a:p>
            <a:pPr lvl="1" eaLnBrk="1" hangingPunct="1">
              <a:defRPr/>
            </a:pPr>
            <a:r>
              <a:rPr lang="en-US" altLang="en-US" sz="2400" dirty="0" smtClean="0">
                <a:latin typeface="Times New Roman" panose="02020603050405020304" pitchFamily="18" charset="0"/>
                <a:cs typeface="Times New Roman" panose="02020603050405020304" pitchFamily="18" charset="0"/>
              </a:rPr>
              <a:t>Go over the Belgian Congo questions/reading</a:t>
            </a:r>
          </a:p>
          <a:p>
            <a:pPr eaLnBrk="1" hangingPunct="1">
              <a:defRPr/>
            </a:pPr>
            <a:r>
              <a:rPr lang="en-US" altLang="en-US" sz="2400" b="1" u="sng" dirty="0" smtClean="0">
                <a:latin typeface="Times New Roman" panose="02020603050405020304" pitchFamily="18" charset="0"/>
                <a:cs typeface="Times New Roman" panose="02020603050405020304" pitchFamily="18" charset="0"/>
              </a:rPr>
              <a:t>Agenda:</a:t>
            </a:r>
            <a:endParaRPr lang="en-US" altLang="en-US" sz="2400" dirty="0" smtClean="0">
              <a:latin typeface="Times New Roman" panose="02020603050405020304" pitchFamily="18" charset="0"/>
              <a:cs typeface="Times New Roman" panose="02020603050405020304" pitchFamily="18" charset="0"/>
            </a:endParaRPr>
          </a:p>
          <a:p>
            <a:pPr lvl="1" eaLnBrk="1" hangingPunct="1">
              <a:defRPr/>
            </a:pPr>
            <a:r>
              <a:rPr lang="en-US" altLang="en-US" sz="2400" dirty="0" smtClean="0">
                <a:latin typeface="Times New Roman" panose="02020603050405020304" pitchFamily="18" charset="0"/>
                <a:cs typeface="Times New Roman" panose="02020603050405020304" pitchFamily="18" charset="0"/>
              </a:rPr>
              <a:t>Continue PPT/Notes:  Imperialism in Africa</a:t>
            </a:r>
          </a:p>
          <a:p>
            <a:pPr lvl="1" eaLnBrk="1" hangingPunct="1">
              <a:defRPr/>
            </a:pPr>
            <a:r>
              <a:rPr lang="en-US" altLang="en-US" sz="2400" dirty="0" smtClean="0">
                <a:latin typeface="Times New Roman" panose="02020603050405020304" pitchFamily="18" charset="0"/>
                <a:cs typeface="Times New Roman" panose="02020603050405020304" pitchFamily="18" charset="0"/>
              </a:rPr>
              <a:t>Group Activity:  Berlin Conference</a:t>
            </a:r>
          </a:p>
          <a:p>
            <a:pPr eaLnBrk="1" hangingPunct="1">
              <a:defRPr/>
            </a:pPr>
            <a:r>
              <a:rPr lang="en-US" altLang="en-US" sz="2400" b="1" u="sng" dirty="0" smtClean="0">
                <a:latin typeface="Times New Roman" panose="02020603050405020304" pitchFamily="18" charset="0"/>
                <a:cs typeface="Times New Roman" panose="02020603050405020304" pitchFamily="18" charset="0"/>
              </a:rPr>
              <a:t>Homework:</a:t>
            </a:r>
          </a:p>
          <a:p>
            <a:pPr lvl="1" eaLnBrk="1" hangingPunct="1">
              <a:defRPr/>
            </a:pPr>
            <a:r>
              <a:rPr lang="en-US" altLang="en-US" sz="2400" dirty="0" smtClean="0">
                <a:latin typeface="Times New Roman" panose="02020603050405020304" pitchFamily="18" charset="0"/>
                <a:cs typeface="Times New Roman" panose="02020603050405020304" pitchFamily="18" charset="0"/>
              </a:rPr>
              <a:t>Goal Sheet; Unit 10, Imperialism:  Due Thursday 12/1</a:t>
            </a:r>
          </a:p>
          <a:p>
            <a:pPr lvl="1" eaLnBrk="1" hangingPunct="1">
              <a:defRPr/>
            </a:pPr>
            <a:r>
              <a:rPr lang="en-US" altLang="en-US" sz="2400" dirty="0" smtClean="0">
                <a:latin typeface="Times New Roman" panose="02020603050405020304" pitchFamily="18" charset="0"/>
                <a:cs typeface="Times New Roman" panose="02020603050405020304" pitchFamily="18" charset="0"/>
              </a:rPr>
              <a:t>TEST:  Unit 10, Imperialism:  Thursday 12/1</a:t>
            </a:r>
          </a:p>
        </p:txBody>
      </p:sp>
    </p:spTree>
    <p:extLst>
      <p:ext uri="{BB962C8B-B14F-4D97-AF65-F5344CB8AC3E}">
        <p14:creationId xmlns:p14="http://schemas.microsoft.com/office/powerpoint/2010/main" val="3068077038"/>
      </p:ext>
    </p:extLst>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Shape 178"/>
          <p:cNvSpPr txBox="1">
            <a:spLocks noGrp="1"/>
          </p:cNvSpPr>
          <p:nvPr>
            <p:ph type="ctrTitle"/>
          </p:nvPr>
        </p:nvSpPr>
        <p:spPr>
          <a:xfrm>
            <a:off x="164123" y="0"/>
            <a:ext cx="8652461" cy="1101969"/>
          </a:xfrm>
          <a:prstGeom prst="rect">
            <a:avLst/>
          </a:prstGeom>
          <a:noFill/>
          <a:ln>
            <a:noFill/>
          </a:ln>
        </p:spPr>
        <p:txBody>
          <a:bodyPr lIns="45700" tIns="0" rIns="45700" bIns="0" anchor="b" anchorCtr="0">
            <a:noAutofit/>
          </a:bodyPr>
          <a:lstStyle/>
          <a:p>
            <a:pPr marL="0" marR="0" lvl="0" indent="0" algn="l" rtl="0">
              <a:lnSpc>
                <a:spcPct val="108695"/>
              </a:lnSpc>
              <a:spcBef>
                <a:spcPts val="0"/>
              </a:spcBef>
              <a:buClr>
                <a:schemeClr val="dk1"/>
              </a:buClr>
              <a:buSzPct val="25000"/>
              <a:buFont typeface="Arial"/>
              <a:buNone/>
            </a:pPr>
            <a:r>
              <a:rPr lang="en-US" sz="4600" b="1" i="0" u="none" strike="noStrike" cap="none" baseline="0" dirty="0">
                <a:solidFill>
                  <a:schemeClr val="dk1"/>
                </a:solidFill>
                <a:latin typeface="Arial"/>
                <a:ea typeface="Arial"/>
                <a:cs typeface="Arial"/>
                <a:sym typeface="Arial"/>
              </a:rPr>
              <a:t>Imperialism to Independence</a:t>
            </a:r>
          </a:p>
        </p:txBody>
      </p:sp>
      <p:sp>
        <p:nvSpPr>
          <p:cNvPr id="179" name="Shape 179"/>
          <p:cNvSpPr txBox="1">
            <a:spLocks noGrp="1"/>
          </p:cNvSpPr>
          <p:nvPr>
            <p:ph type="subTitle" idx="1"/>
          </p:nvPr>
        </p:nvSpPr>
        <p:spPr>
          <a:xfrm>
            <a:off x="664486" y="1212293"/>
            <a:ext cx="4095082" cy="1174088"/>
          </a:xfrm>
          <a:prstGeom prst="rect">
            <a:avLst/>
          </a:prstGeom>
          <a:noFill/>
          <a:ln>
            <a:noFill/>
          </a:ln>
        </p:spPr>
        <p:txBody>
          <a:bodyPr lIns="91425" tIns="0" rIns="45700" bIns="0" anchor="t" anchorCtr="0">
            <a:noAutofit/>
          </a:bodyPr>
          <a:lstStyle/>
          <a:p>
            <a:pPr marL="0" marR="0" lvl="0" indent="0" algn="l" rtl="0">
              <a:lnSpc>
                <a:spcPct val="118181"/>
              </a:lnSpc>
              <a:spcBef>
                <a:spcPts val="0"/>
              </a:spcBef>
              <a:buClr>
                <a:schemeClr val="dk1"/>
              </a:buClr>
              <a:buSzPct val="25000"/>
              <a:buFont typeface="Arial"/>
              <a:buNone/>
            </a:pPr>
            <a:r>
              <a:rPr lang="en-US" sz="2200" b="1" i="0" u="none" strike="noStrike" cap="none" baseline="0" dirty="0">
                <a:solidFill>
                  <a:schemeClr val="dk1"/>
                </a:solidFill>
                <a:latin typeface="Arial"/>
                <a:ea typeface="Arial"/>
                <a:cs typeface="Arial"/>
                <a:sym typeface="Arial"/>
              </a:rPr>
              <a:t>Outcome: Imperialism in Africa</a:t>
            </a:r>
            <a:r>
              <a:rPr lang="en-US" sz="2200" b="0" i="0" u="none" strike="noStrike" cap="none" baseline="0" dirty="0">
                <a:solidFill>
                  <a:schemeClr val="dk1"/>
                </a:solidFill>
                <a:latin typeface="Arial"/>
                <a:ea typeface="Arial"/>
                <a:cs typeface="Arial"/>
                <a:sym typeface="Arial"/>
              </a:rPr>
              <a:t> </a:t>
            </a:r>
          </a:p>
        </p:txBody>
      </p:sp>
      <p:pic>
        <p:nvPicPr>
          <p:cNvPr id="180" name="Shape 180"/>
          <p:cNvPicPr preferRelativeResize="0"/>
          <p:nvPr/>
        </p:nvPicPr>
        <p:blipFill rotWithShape="1">
          <a:blip r:embed="rId3">
            <a:alphaModFix/>
          </a:blip>
          <a:srcRect/>
          <a:stretch/>
        </p:blipFill>
        <p:spPr>
          <a:xfrm>
            <a:off x="4257391" y="1717275"/>
            <a:ext cx="4370794" cy="4812478"/>
          </a:xfrm>
          <a:prstGeom prst="rect">
            <a:avLst/>
          </a:prstGeom>
          <a:noFill/>
          <a:ln w="38100" cap="sq">
            <a:solidFill>
              <a:srgbClr val="000000"/>
            </a:solidFill>
            <a:prstDash val="solid"/>
            <a:miter/>
            <a:headEnd type="none" w="med" len="med"/>
            <a:tailEnd type="none" w="med" len="med"/>
          </a:ln>
        </p:spPr>
      </p:pic>
    </p:spTree>
    <p:extLst>
      <p:ext uri="{BB962C8B-B14F-4D97-AF65-F5344CB8AC3E}">
        <p14:creationId xmlns:p14="http://schemas.microsoft.com/office/powerpoint/2010/main" val="3106276339"/>
      </p:ext>
    </p:extLst>
  </p:cSld>
  <p:clrMapOvr>
    <a:masterClrMapping/>
  </p:clrMapOvr>
  <p:transition spd="slow">
    <p:cu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914400" y="274638"/>
            <a:ext cx="7772400" cy="639762"/>
          </a:xfrm>
        </p:spPr>
        <p:txBody>
          <a:bodyPr>
            <a:noAutofit/>
          </a:bodyPr>
          <a:lstStyle/>
          <a:p>
            <a:r>
              <a:rPr lang="en-US" sz="3200" b="1" u="sng" dirty="0">
                <a:solidFill>
                  <a:srgbClr val="FF0066"/>
                </a:solidFill>
                <a:effectLst>
                  <a:outerShdw blurRad="38100" dist="38100" dir="2700000" algn="tl">
                    <a:srgbClr val="C0C0C0"/>
                  </a:outerShdw>
                </a:effectLst>
              </a:rPr>
              <a:t>IMPERIALISM –</a:t>
            </a:r>
            <a:r>
              <a:rPr lang="en-US" sz="3200" b="1" u="sng" dirty="0" smtClean="0">
                <a:solidFill>
                  <a:srgbClr val="FF0066"/>
                </a:solidFill>
                <a:effectLst>
                  <a:outerShdw blurRad="38100" dist="38100" dir="2700000" algn="tl">
                    <a:srgbClr val="C0C0C0"/>
                  </a:outerShdw>
                </a:effectLst>
              </a:rPr>
              <a:t>Why/Motives:</a:t>
            </a:r>
            <a:endParaRPr lang="en-US" sz="3200" b="1" u="sng" dirty="0">
              <a:solidFill>
                <a:srgbClr val="FF0066"/>
              </a:solidFill>
              <a:effectLst>
                <a:outerShdw blurRad="38100" dist="38100" dir="2700000" algn="tl">
                  <a:srgbClr val="C0C0C0"/>
                </a:outerShdw>
              </a:effectLst>
            </a:endParaRPr>
          </a:p>
        </p:txBody>
      </p:sp>
      <p:sp>
        <p:nvSpPr>
          <p:cNvPr id="13316" name="Rectangle 4"/>
          <p:cNvSpPr>
            <a:spLocks noGrp="1" noChangeArrowheads="1"/>
          </p:cNvSpPr>
          <p:nvPr>
            <p:ph sz="quarter" idx="1"/>
          </p:nvPr>
        </p:nvSpPr>
        <p:spPr>
          <a:xfrm>
            <a:off x="0" y="838200"/>
            <a:ext cx="9144000" cy="6019800"/>
          </a:xfrm>
        </p:spPr>
        <p:txBody>
          <a:bodyPr>
            <a:normAutofit/>
          </a:bodyPr>
          <a:lstStyle/>
          <a:p>
            <a:pPr marL="137160" indent="0">
              <a:buNone/>
            </a:pPr>
            <a:r>
              <a:rPr lang="en-US" b="1" dirty="0" smtClean="0">
                <a:solidFill>
                  <a:schemeClr val="accent2"/>
                </a:solidFill>
                <a:effectLst>
                  <a:outerShdw blurRad="38100" dist="38100" dir="2700000" algn="tl">
                    <a:srgbClr val="C0C0C0"/>
                  </a:outerShdw>
                </a:effectLst>
              </a:rPr>
              <a:t>         </a:t>
            </a:r>
            <a:r>
              <a:rPr lang="en-US" sz="2000" b="1" dirty="0" smtClean="0">
                <a:solidFill>
                  <a:schemeClr val="accent2"/>
                </a:solidFill>
                <a:effectLst>
                  <a:outerShdw blurRad="38100" dist="38100" dir="2700000" algn="tl">
                    <a:srgbClr val="C0C0C0"/>
                  </a:outerShdw>
                </a:effectLst>
              </a:rPr>
              <a:t>1</a:t>
            </a:r>
            <a:r>
              <a:rPr lang="en-US" b="1" dirty="0" smtClean="0">
                <a:solidFill>
                  <a:schemeClr val="accent2"/>
                </a:solidFill>
                <a:effectLst>
                  <a:outerShdw blurRad="38100" dist="38100" dir="2700000" algn="tl">
                    <a:srgbClr val="C0C0C0"/>
                  </a:outerShdw>
                </a:effectLst>
              </a:rPr>
              <a:t>.) </a:t>
            </a:r>
            <a:r>
              <a:rPr lang="en-US" sz="2000" b="1" u="sng" dirty="0" smtClean="0">
                <a:solidFill>
                  <a:schemeClr val="tx1"/>
                </a:solidFill>
                <a:effectLst>
                  <a:outerShdw blurRad="38100" dist="38100" dir="2700000" algn="tl">
                    <a:srgbClr val="C0C0C0"/>
                  </a:outerShdw>
                </a:effectLst>
              </a:rPr>
              <a:t>Economic Interests</a:t>
            </a:r>
            <a:endParaRPr lang="en-US" sz="2000" b="1" u="sng" dirty="0">
              <a:solidFill>
                <a:schemeClr val="tx1"/>
              </a:solidFill>
              <a:effectLst>
                <a:outerShdw blurRad="38100" dist="38100" dir="2700000" algn="tl">
                  <a:srgbClr val="C0C0C0"/>
                </a:outerShdw>
              </a:effectLst>
            </a:endParaRPr>
          </a:p>
          <a:p>
            <a:pPr lvl="1"/>
            <a:r>
              <a:rPr lang="en-US" sz="2000" b="1" dirty="0" smtClean="0">
                <a:solidFill>
                  <a:schemeClr val="accent2"/>
                </a:solidFill>
              </a:rPr>
              <a:t>Industrial Revolution: Nations </a:t>
            </a:r>
            <a:r>
              <a:rPr lang="en-US" sz="2000" b="1" dirty="0">
                <a:solidFill>
                  <a:schemeClr val="accent2"/>
                </a:solidFill>
              </a:rPr>
              <a:t>did not have enough resources in their own </a:t>
            </a:r>
            <a:r>
              <a:rPr lang="en-US" sz="2000" b="1" dirty="0" smtClean="0">
                <a:solidFill>
                  <a:schemeClr val="accent2"/>
                </a:solidFill>
              </a:rPr>
              <a:t>countries (ex. rubber, steel, petroleum)</a:t>
            </a:r>
            <a:endParaRPr lang="en-US" sz="2000" b="1" dirty="0">
              <a:solidFill>
                <a:schemeClr val="accent2"/>
              </a:solidFill>
            </a:endParaRPr>
          </a:p>
          <a:p>
            <a:pPr lvl="1"/>
            <a:r>
              <a:rPr lang="en-US" sz="2000" b="1" dirty="0">
                <a:solidFill>
                  <a:schemeClr val="accent2"/>
                </a:solidFill>
              </a:rPr>
              <a:t>Industrial nations made so much extra stuff they needed new markets </a:t>
            </a:r>
            <a:r>
              <a:rPr lang="en-US" sz="2000" b="1" dirty="0" smtClean="0">
                <a:solidFill>
                  <a:schemeClr val="accent2"/>
                </a:solidFill>
              </a:rPr>
              <a:t>of consumers to sell goods</a:t>
            </a:r>
          </a:p>
          <a:p>
            <a:pPr marL="582931" lvl="1" indent="0">
              <a:buNone/>
            </a:pPr>
            <a:endParaRPr lang="en-US" sz="2000" b="1" dirty="0">
              <a:solidFill>
                <a:schemeClr val="accent2"/>
              </a:solidFill>
            </a:endParaRPr>
          </a:p>
          <a:p>
            <a:pPr marL="582931" lvl="1" indent="0">
              <a:buNone/>
            </a:pPr>
            <a:r>
              <a:rPr lang="en-US" sz="2000" b="1" dirty="0" smtClean="0">
                <a:solidFill>
                  <a:schemeClr val="accent2"/>
                </a:solidFill>
                <a:effectLst>
                  <a:outerShdw blurRad="38100" dist="38100" dir="2700000" algn="tl">
                    <a:srgbClr val="C0C0C0"/>
                  </a:outerShdw>
                </a:effectLst>
              </a:rPr>
              <a:t>2.)  </a:t>
            </a:r>
            <a:r>
              <a:rPr lang="en-US" sz="2000" b="1" u="sng" dirty="0" smtClean="0">
                <a:solidFill>
                  <a:schemeClr val="tx1"/>
                </a:solidFill>
                <a:effectLst>
                  <a:outerShdw blurRad="38100" dist="38100" dir="2700000" algn="tl">
                    <a:srgbClr val="C0C0C0"/>
                  </a:outerShdw>
                </a:effectLst>
              </a:rPr>
              <a:t>Political and Military</a:t>
            </a:r>
          </a:p>
          <a:p>
            <a:pPr lvl="1"/>
            <a:r>
              <a:rPr lang="en-US" sz="2000" b="1" dirty="0" smtClean="0">
                <a:solidFill>
                  <a:schemeClr val="accent2"/>
                </a:solidFill>
                <a:effectLst>
                  <a:outerShdw blurRad="38100" dist="38100" dir="2700000" algn="tl">
                    <a:srgbClr val="C0C0C0"/>
                  </a:outerShdw>
                </a:effectLst>
              </a:rPr>
              <a:t>Merchant ships and naval vessels needed bases to take on coal and supplies.</a:t>
            </a:r>
            <a:endParaRPr lang="en-US" sz="2000" b="1" dirty="0">
              <a:solidFill>
                <a:schemeClr val="accent2"/>
              </a:solidFill>
              <a:effectLst>
                <a:outerShdw blurRad="38100" dist="38100" dir="2700000" algn="tl">
                  <a:srgbClr val="C0C0C0"/>
                </a:outerShdw>
              </a:effectLst>
            </a:endParaRPr>
          </a:p>
          <a:p>
            <a:pPr lvl="1"/>
            <a:r>
              <a:rPr lang="en-US" sz="2000" b="1" dirty="0" smtClean="0">
                <a:solidFill>
                  <a:schemeClr val="accent2"/>
                </a:solidFill>
                <a:effectLst>
                  <a:outerShdw blurRad="38100" dist="38100" dir="2700000" algn="tl">
                    <a:srgbClr val="C0C0C0"/>
                  </a:outerShdw>
                </a:effectLst>
              </a:rPr>
              <a:t>Nationalism: There was  </a:t>
            </a:r>
            <a:r>
              <a:rPr lang="en-US" sz="2000" b="1" dirty="0">
                <a:solidFill>
                  <a:schemeClr val="accent2"/>
                </a:solidFill>
                <a:effectLst>
                  <a:outerShdw blurRad="38100" dist="38100" dir="2700000" algn="tl">
                    <a:srgbClr val="C0C0C0"/>
                  </a:outerShdw>
                </a:effectLst>
              </a:rPr>
              <a:t>heated rivalries between </a:t>
            </a:r>
            <a:r>
              <a:rPr lang="en-US" sz="2000" b="1" dirty="0" smtClean="0">
                <a:solidFill>
                  <a:schemeClr val="accent2"/>
                </a:solidFill>
                <a:effectLst>
                  <a:outerShdw blurRad="38100" dist="38100" dir="2700000" algn="tl">
                    <a:srgbClr val="C0C0C0"/>
                  </a:outerShdw>
                </a:effectLst>
              </a:rPr>
              <a:t>countries</a:t>
            </a:r>
          </a:p>
          <a:p>
            <a:pPr lvl="1"/>
            <a:r>
              <a:rPr lang="en-US" sz="2000" b="1" dirty="0" smtClean="0">
                <a:solidFill>
                  <a:schemeClr val="accent2"/>
                </a:solidFill>
                <a:effectLst>
                  <a:outerShdw blurRad="38100" dist="38100" dir="2700000" algn="tl">
                    <a:srgbClr val="C0C0C0"/>
                  </a:outerShdw>
                </a:effectLst>
              </a:rPr>
              <a:t>More colonies = more power!</a:t>
            </a:r>
          </a:p>
          <a:p>
            <a:pPr lvl="1"/>
            <a:r>
              <a:rPr lang="en-US" sz="2000" b="1" dirty="0" smtClean="0">
                <a:solidFill>
                  <a:schemeClr val="accent2"/>
                </a:solidFill>
                <a:effectLst>
                  <a:outerShdw blurRad="38100" dist="38100" dir="2700000" algn="tl">
                    <a:srgbClr val="C0C0C0"/>
                  </a:outerShdw>
                </a:effectLst>
              </a:rPr>
              <a:t> i.e. Doing people a “favor” by making them more British</a:t>
            </a:r>
          </a:p>
          <a:p>
            <a:pPr marL="582931" lvl="1" indent="0">
              <a:buNone/>
            </a:pPr>
            <a:endParaRPr lang="en-US" sz="2000" b="1" dirty="0" smtClean="0">
              <a:solidFill>
                <a:schemeClr val="accent2"/>
              </a:solidFill>
              <a:effectLst>
                <a:outerShdw blurRad="38100" dist="38100" dir="2700000" algn="tl">
                  <a:srgbClr val="C0C0C0"/>
                </a:outerShdw>
              </a:effectLst>
            </a:endParaRPr>
          </a:p>
          <a:p>
            <a:pPr lvl="1">
              <a:buNone/>
            </a:pPr>
            <a:r>
              <a:rPr lang="en-US" sz="2000" b="1" dirty="0" smtClean="0">
                <a:solidFill>
                  <a:schemeClr val="accent2"/>
                </a:solidFill>
                <a:effectLst>
                  <a:outerShdw blurRad="38100" dist="38100" dir="2700000" algn="tl">
                    <a:srgbClr val="C0C0C0"/>
                  </a:outerShdw>
                </a:effectLst>
              </a:rPr>
              <a:t>3.)  </a:t>
            </a:r>
            <a:r>
              <a:rPr lang="en-US" sz="2000" b="1" u="sng" dirty="0" smtClean="0">
                <a:solidFill>
                  <a:schemeClr val="tx1"/>
                </a:solidFill>
                <a:effectLst>
                  <a:outerShdw blurRad="38100" dist="38100" dir="2700000" algn="tl">
                    <a:srgbClr val="C0C0C0"/>
                  </a:outerShdw>
                </a:effectLst>
              </a:rPr>
              <a:t>Humanitarian and Religious goals  </a:t>
            </a:r>
          </a:p>
          <a:p>
            <a:pPr lvl="1"/>
            <a:r>
              <a:rPr lang="en-US" sz="2000" b="1" dirty="0" smtClean="0">
                <a:solidFill>
                  <a:schemeClr val="accent2"/>
                </a:solidFill>
                <a:effectLst>
                  <a:outerShdw blurRad="38100" dist="38100" dir="2700000" algn="tl">
                    <a:srgbClr val="C0C0C0"/>
                  </a:outerShdw>
                </a:effectLst>
              </a:rPr>
              <a:t>Missionaries and doctors felt they had a duty to help their “little brothers” and spread medicine, law, Christian religion; “The blessings of  Western Civilization.”</a:t>
            </a:r>
          </a:p>
          <a:p>
            <a:pPr lvl="1"/>
            <a:endParaRPr lang="en-US" sz="2000" b="1" dirty="0" smtClean="0">
              <a:solidFill>
                <a:schemeClr val="accent2"/>
              </a:solidFill>
              <a:effectLst>
                <a:outerShdw blurRad="38100" dist="38100" dir="2700000" algn="tl">
                  <a:srgbClr val="C0C0C0"/>
                </a:outerShdw>
              </a:effectLst>
            </a:endParaRPr>
          </a:p>
        </p:txBody>
      </p:sp>
    </p:spTree>
    <p:extLst>
      <p:ext uri="{BB962C8B-B14F-4D97-AF65-F5344CB8AC3E}">
        <p14:creationId xmlns:p14="http://schemas.microsoft.com/office/powerpoint/2010/main" val="12131383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Shape 300"/>
          <p:cNvSpPr txBox="1">
            <a:spLocks noGrp="1"/>
          </p:cNvSpPr>
          <p:nvPr>
            <p:ph type="title"/>
          </p:nvPr>
        </p:nvSpPr>
        <p:spPr>
          <a:xfrm>
            <a:off x="389353" y="503237"/>
            <a:ext cx="8565763" cy="868362"/>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Arial"/>
              <a:buNone/>
            </a:pPr>
            <a:r>
              <a:rPr lang="en-US" sz="4600" b="1" i="0" u="none" strike="noStrike" cap="none" baseline="0">
                <a:solidFill>
                  <a:schemeClr val="dk1"/>
                </a:solidFill>
                <a:latin typeface="Arial"/>
                <a:ea typeface="Arial"/>
                <a:cs typeface="Arial"/>
                <a:sym typeface="Arial"/>
              </a:rPr>
              <a:t>The Age of Imperialism in Africa</a:t>
            </a:r>
            <a:r>
              <a:rPr lang="en-US" sz="4600" b="0" i="0" u="none" strike="noStrike" cap="none" baseline="0">
                <a:solidFill>
                  <a:schemeClr val="dk1"/>
                </a:solidFill>
                <a:latin typeface="Arial"/>
                <a:ea typeface="Arial"/>
                <a:cs typeface="Arial"/>
                <a:sym typeface="Arial"/>
              </a:rPr>
              <a:t> </a:t>
            </a:r>
          </a:p>
        </p:txBody>
      </p:sp>
      <p:sp>
        <p:nvSpPr>
          <p:cNvPr id="301" name="Shape 301"/>
          <p:cNvSpPr txBox="1">
            <a:spLocks noGrp="1"/>
          </p:cNvSpPr>
          <p:nvPr>
            <p:ph type="body" idx="1"/>
          </p:nvPr>
        </p:nvSpPr>
        <p:spPr>
          <a:xfrm>
            <a:off x="0" y="1735138"/>
            <a:ext cx="9144000" cy="3812368"/>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90000"/>
              <a:buNone/>
            </a:pPr>
            <a:r>
              <a:rPr lang="en-US" sz="2400" b="1" i="0" u="none" strike="noStrike" cap="none" baseline="0" dirty="0" smtClean="0">
                <a:solidFill>
                  <a:schemeClr val="dk1"/>
                </a:solidFill>
                <a:latin typeface="Arial"/>
                <a:ea typeface="Arial"/>
                <a:cs typeface="Arial"/>
                <a:sym typeface="Arial"/>
              </a:rPr>
              <a:t>4.  Social </a:t>
            </a:r>
            <a:r>
              <a:rPr lang="en-US" sz="2400" b="1" i="0" u="none" strike="noStrike" cap="none" baseline="0" dirty="0">
                <a:solidFill>
                  <a:schemeClr val="dk1"/>
                </a:solidFill>
                <a:latin typeface="Arial"/>
                <a:ea typeface="Arial"/>
                <a:cs typeface="Arial"/>
                <a:sym typeface="Arial"/>
              </a:rPr>
              <a:t>Darwinism</a:t>
            </a:r>
          </a:p>
          <a:p>
            <a:pPr marL="914400" marR="0" lvl="1" indent="-457200" algn="l" rtl="0">
              <a:spcBef>
                <a:spcPts val="600"/>
              </a:spcBef>
              <a:buClr>
                <a:schemeClr val="dk1"/>
              </a:buClr>
              <a:buSzPct val="92131"/>
              <a:buFont typeface="Arial"/>
              <a:buAutoNum type="alphaLcPeriod"/>
            </a:pPr>
            <a:r>
              <a:rPr lang="en-US" sz="1945" b="0" i="0" u="none" strike="noStrike" cap="none" baseline="0" dirty="0">
                <a:solidFill>
                  <a:schemeClr val="dk1"/>
                </a:solidFill>
                <a:latin typeface="Arial"/>
                <a:ea typeface="Arial"/>
                <a:cs typeface="Arial"/>
                <a:sym typeface="Arial"/>
              </a:rPr>
              <a:t> </a:t>
            </a:r>
            <a:r>
              <a:rPr lang="en-US" sz="1945" b="1" i="0" u="sng" strike="noStrike" cap="none" baseline="0" dirty="0">
                <a:solidFill>
                  <a:srgbClr val="3366FF"/>
                </a:solidFill>
                <a:latin typeface="Arial"/>
                <a:ea typeface="Arial"/>
                <a:cs typeface="Arial"/>
                <a:sym typeface="Arial"/>
              </a:rPr>
              <a:t>National</a:t>
            </a:r>
            <a:r>
              <a:rPr lang="en-US" sz="1945" b="1" i="0" u="none" strike="noStrike" cap="none" baseline="0" dirty="0">
                <a:solidFill>
                  <a:srgbClr val="3366FF"/>
                </a:solidFill>
                <a:latin typeface="Arial"/>
                <a:ea typeface="Arial"/>
                <a:cs typeface="Arial"/>
                <a:sym typeface="Arial"/>
              </a:rPr>
              <a:t> </a:t>
            </a:r>
            <a:r>
              <a:rPr lang="en-US" sz="1945" b="1" i="0" u="sng" strike="noStrike" cap="none" baseline="0" dirty="0">
                <a:solidFill>
                  <a:srgbClr val="3366FF"/>
                </a:solidFill>
                <a:latin typeface="Arial"/>
                <a:ea typeface="Arial"/>
                <a:cs typeface="Arial"/>
                <a:sym typeface="Arial"/>
              </a:rPr>
              <a:t>pride</a:t>
            </a:r>
            <a:r>
              <a:rPr lang="en-US" sz="1945" b="0" i="0" u="none" strike="noStrike" cap="none" baseline="0" dirty="0">
                <a:solidFill>
                  <a:schemeClr val="dk1"/>
                </a:solidFill>
                <a:latin typeface="Arial"/>
                <a:ea typeface="Arial"/>
                <a:cs typeface="Arial"/>
                <a:sym typeface="Arial"/>
              </a:rPr>
              <a:t> led to the desire for more colonies</a:t>
            </a:r>
          </a:p>
          <a:p>
            <a:pPr marL="914400" marR="0" lvl="1" indent="-457200" algn="l" rtl="0">
              <a:spcBef>
                <a:spcPts val="600"/>
              </a:spcBef>
              <a:buClr>
                <a:schemeClr val="dk1"/>
              </a:buClr>
              <a:buSzPct val="92131"/>
              <a:buFont typeface="Arial"/>
              <a:buAutoNum type="alphaLcPeriod"/>
            </a:pPr>
            <a:r>
              <a:rPr lang="en-US" sz="1945" b="0" i="0" u="none" strike="noStrike" cap="none" baseline="0" dirty="0">
                <a:solidFill>
                  <a:schemeClr val="dk1"/>
                </a:solidFill>
                <a:latin typeface="Arial"/>
                <a:ea typeface="Arial"/>
                <a:cs typeface="Arial"/>
                <a:sym typeface="Arial"/>
              </a:rPr>
              <a:t>Europeans viewed an </a:t>
            </a:r>
            <a:r>
              <a:rPr lang="en-US" sz="1945" b="1" i="0" u="sng" strike="noStrike" cap="none" baseline="0" dirty="0">
                <a:solidFill>
                  <a:srgbClr val="3366FF"/>
                </a:solidFill>
                <a:latin typeface="Arial"/>
                <a:ea typeface="Arial"/>
                <a:cs typeface="Arial"/>
                <a:sym typeface="Arial"/>
              </a:rPr>
              <a:t>empire</a:t>
            </a:r>
            <a:r>
              <a:rPr lang="en-US" sz="1945" b="0" i="0" u="none" strike="noStrike" cap="none" baseline="0" dirty="0">
                <a:solidFill>
                  <a:schemeClr val="dk1"/>
                </a:solidFill>
                <a:latin typeface="Arial"/>
                <a:ea typeface="Arial"/>
                <a:cs typeface="Arial"/>
                <a:sym typeface="Arial"/>
              </a:rPr>
              <a:t> as a measure of national </a:t>
            </a:r>
            <a:r>
              <a:rPr lang="en-US" sz="1945" b="1" i="0" u="sng" strike="noStrike" cap="none" baseline="0" dirty="0">
                <a:solidFill>
                  <a:srgbClr val="3366FF"/>
                </a:solidFill>
                <a:latin typeface="Arial"/>
                <a:ea typeface="Arial"/>
                <a:cs typeface="Arial"/>
                <a:sym typeface="Arial"/>
              </a:rPr>
              <a:t>greatness</a:t>
            </a:r>
          </a:p>
          <a:p>
            <a:pPr marL="914400" marR="0" lvl="1" indent="-457200" algn="l" rtl="0">
              <a:spcBef>
                <a:spcPts val="600"/>
              </a:spcBef>
              <a:buClr>
                <a:schemeClr val="dk1"/>
              </a:buClr>
              <a:buSzPct val="92131"/>
              <a:buFont typeface="Arial"/>
              <a:buAutoNum type="alphaLcPeriod"/>
            </a:pPr>
            <a:r>
              <a:rPr lang="en-US" sz="1945" b="0" i="0" u="none" strike="noStrike" cap="none" baseline="0" dirty="0">
                <a:solidFill>
                  <a:schemeClr val="dk1"/>
                </a:solidFill>
                <a:latin typeface="Arial"/>
                <a:ea typeface="Arial"/>
                <a:cs typeface="Arial"/>
                <a:sym typeface="Arial"/>
              </a:rPr>
              <a:t>Simply put: Europeans </a:t>
            </a:r>
            <a:r>
              <a:rPr lang="en-US" sz="1945" b="1" i="0" u="sng" strike="noStrike" cap="none" baseline="0" dirty="0">
                <a:solidFill>
                  <a:srgbClr val="3366FF"/>
                </a:solidFill>
                <a:latin typeface="Arial"/>
                <a:ea typeface="Arial"/>
                <a:cs typeface="Arial"/>
                <a:sym typeface="Arial"/>
              </a:rPr>
              <a:t>believed they were better</a:t>
            </a:r>
            <a:r>
              <a:rPr lang="en-US" sz="1945" b="0" i="0" u="none" strike="noStrike" cap="none" baseline="0" dirty="0">
                <a:solidFill>
                  <a:schemeClr val="dk1"/>
                </a:solidFill>
                <a:latin typeface="Arial"/>
                <a:ea typeface="Arial"/>
                <a:cs typeface="Arial"/>
                <a:sym typeface="Arial"/>
              </a:rPr>
              <a:t> than other peoples; </a:t>
            </a:r>
            <a:r>
              <a:rPr lang="en-US" sz="1945" b="1" i="0" u="sng" strike="noStrike" cap="none" baseline="0" dirty="0">
                <a:solidFill>
                  <a:srgbClr val="3366FF"/>
                </a:solidFill>
                <a:latin typeface="Arial"/>
                <a:ea typeface="Arial"/>
                <a:cs typeface="Arial"/>
                <a:sym typeface="Arial"/>
              </a:rPr>
              <a:t>racism</a:t>
            </a:r>
          </a:p>
          <a:p>
            <a:pPr marL="914400" marR="0" lvl="1" indent="-457200" algn="l" rtl="0">
              <a:spcBef>
                <a:spcPts val="600"/>
              </a:spcBef>
              <a:buClr>
                <a:schemeClr val="dk1"/>
              </a:buClr>
              <a:buSzPct val="92131"/>
              <a:buFont typeface="Arial"/>
              <a:buAutoNum type="alphaLcPeriod"/>
            </a:pPr>
            <a:r>
              <a:rPr lang="en-US" sz="1945" b="0" i="0" u="none" strike="noStrike" cap="none" baseline="0" dirty="0">
                <a:solidFill>
                  <a:schemeClr val="dk1"/>
                </a:solidFill>
                <a:latin typeface="Arial"/>
                <a:ea typeface="Arial"/>
                <a:cs typeface="Arial"/>
                <a:sym typeface="Arial"/>
              </a:rPr>
              <a:t>Based on Charles Darwin’s “</a:t>
            </a:r>
            <a:r>
              <a:rPr lang="en-US" sz="1945" b="1" i="0" u="sng" strike="noStrike" cap="none" baseline="0" dirty="0">
                <a:solidFill>
                  <a:srgbClr val="3366FF"/>
                </a:solidFill>
                <a:latin typeface="Arial"/>
                <a:ea typeface="Arial"/>
                <a:cs typeface="Arial"/>
                <a:sym typeface="Arial"/>
              </a:rPr>
              <a:t>Survival of the Fittest</a:t>
            </a:r>
            <a:r>
              <a:rPr lang="en-US" sz="1945" b="0" i="0" u="none" strike="noStrike" cap="none" baseline="0" dirty="0">
                <a:solidFill>
                  <a:schemeClr val="dk1"/>
                </a:solidFill>
                <a:latin typeface="Arial"/>
                <a:ea typeface="Arial"/>
                <a:cs typeface="Arial"/>
                <a:sym typeface="Arial"/>
              </a:rPr>
              <a:t>,” European attitudes were a reflection of a social theory known as </a:t>
            </a:r>
            <a:r>
              <a:rPr lang="en-US" sz="1945" b="1" i="0" u="sng" strike="noStrike" cap="none" baseline="0" dirty="0">
                <a:solidFill>
                  <a:srgbClr val="3366FF"/>
                </a:solidFill>
                <a:latin typeface="Arial"/>
                <a:ea typeface="Arial"/>
                <a:cs typeface="Arial"/>
                <a:sym typeface="Arial"/>
              </a:rPr>
              <a:t>Social</a:t>
            </a:r>
            <a:r>
              <a:rPr lang="en-US" sz="1945" b="1" i="0" u="none" strike="noStrike" cap="none" baseline="0" dirty="0">
                <a:solidFill>
                  <a:srgbClr val="3366FF"/>
                </a:solidFill>
                <a:latin typeface="Arial"/>
                <a:ea typeface="Arial"/>
                <a:cs typeface="Arial"/>
                <a:sym typeface="Arial"/>
              </a:rPr>
              <a:t> </a:t>
            </a:r>
            <a:r>
              <a:rPr lang="en-US" sz="1945" b="1" i="0" u="sng" strike="noStrike" cap="none" baseline="0" dirty="0">
                <a:solidFill>
                  <a:srgbClr val="3366FF"/>
                </a:solidFill>
                <a:latin typeface="Arial"/>
                <a:ea typeface="Arial"/>
                <a:cs typeface="Arial"/>
                <a:sym typeface="Arial"/>
              </a:rPr>
              <a:t>Darwinism</a:t>
            </a:r>
          </a:p>
          <a:p>
            <a:pPr marL="914400" marR="0" lvl="1" indent="-457200" algn="l" rtl="0">
              <a:spcBef>
                <a:spcPts val="600"/>
              </a:spcBef>
              <a:buClr>
                <a:schemeClr val="dk1"/>
              </a:buClr>
              <a:buSzPct val="90000"/>
              <a:buFont typeface="Arial"/>
              <a:buAutoNum type="alphaLcPeriod"/>
            </a:pPr>
            <a:r>
              <a:rPr lang="en-US" sz="2000" b="0" i="0" u="none" strike="noStrike" cap="none" baseline="0" dirty="0">
                <a:solidFill>
                  <a:schemeClr val="dk1"/>
                </a:solidFill>
                <a:latin typeface="Arial"/>
                <a:ea typeface="Arial"/>
                <a:cs typeface="Arial"/>
                <a:sym typeface="Arial"/>
              </a:rPr>
              <a:t>Essentially they believed those who were the fittest for survival enjoyed </a:t>
            </a:r>
            <a:r>
              <a:rPr lang="en-US" sz="2000" b="1" i="0" u="sng" strike="noStrike" cap="none" baseline="0" dirty="0">
                <a:solidFill>
                  <a:srgbClr val="3366FF"/>
                </a:solidFill>
                <a:latin typeface="Arial"/>
                <a:ea typeface="Arial"/>
                <a:cs typeface="Arial"/>
                <a:sym typeface="Arial"/>
              </a:rPr>
              <a:t>wealth</a:t>
            </a:r>
            <a:r>
              <a:rPr lang="en-US" sz="2000" b="0" i="0" u="none" strike="noStrike" cap="none" baseline="0" dirty="0">
                <a:solidFill>
                  <a:schemeClr val="dk1"/>
                </a:solidFill>
                <a:latin typeface="Arial"/>
                <a:ea typeface="Arial"/>
                <a:cs typeface="Arial"/>
                <a:sym typeface="Arial"/>
              </a:rPr>
              <a:t> and </a:t>
            </a:r>
            <a:r>
              <a:rPr lang="en-US" sz="2000" b="1" i="0" u="sng" strike="noStrike" cap="none" baseline="0" dirty="0">
                <a:solidFill>
                  <a:srgbClr val="3366FF"/>
                </a:solidFill>
                <a:latin typeface="Arial"/>
                <a:ea typeface="Arial"/>
                <a:cs typeface="Arial"/>
                <a:sym typeface="Arial"/>
              </a:rPr>
              <a:t>success</a:t>
            </a:r>
            <a:r>
              <a:rPr lang="en-US" sz="2000" b="0" i="0" u="none" strike="noStrike" cap="none" baseline="0" dirty="0">
                <a:solidFill>
                  <a:schemeClr val="dk1"/>
                </a:solidFill>
                <a:latin typeface="Arial"/>
                <a:ea typeface="Arial"/>
                <a:cs typeface="Arial"/>
                <a:sym typeface="Arial"/>
              </a:rPr>
              <a:t> and were considered superior to others</a:t>
            </a:r>
          </a:p>
          <a:p>
            <a:pPr marL="914400" marR="0" lvl="1" indent="-457200" algn="l" rtl="0">
              <a:spcBef>
                <a:spcPts val="600"/>
              </a:spcBef>
              <a:buClr>
                <a:schemeClr val="dk1"/>
              </a:buClr>
              <a:buSzPct val="92131"/>
              <a:buFont typeface="Arial"/>
              <a:buAutoNum type="alphaLcPeriod"/>
            </a:pPr>
            <a:r>
              <a:rPr lang="en-US" sz="1945" b="0" i="0" u="none" strike="noStrike" cap="none" baseline="0" dirty="0">
                <a:solidFill>
                  <a:schemeClr val="dk1"/>
                </a:solidFill>
                <a:latin typeface="Arial"/>
                <a:ea typeface="Arial"/>
                <a:cs typeface="Arial"/>
                <a:sym typeface="Arial"/>
              </a:rPr>
              <a:t>This colonization push also came from missionaries looking to </a:t>
            </a:r>
            <a:r>
              <a:rPr lang="en-US" sz="1945" b="1" i="0" u="sng" strike="noStrike" cap="none" baseline="0" dirty="0">
                <a:solidFill>
                  <a:srgbClr val="3366FF"/>
                </a:solidFill>
                <a:latin typeface="Arial"/>
                <a:ea typeface="Arial"/>
                <a:cs typeface="Arial"/>
                <a:sym typeface="Arial"/>
              </a:rPr>
              <a:t>spread</a:t>
            </a:r>
            <a:r>
              <a:rPr lang="en-US" sz="1945" b="1" i="0" u="none" strike="noStrike" cap="none" baseline="0" dirty="0">
                <a:solidFill>
                  <a:srgbClr val="3366FF"/>
                </a:solidFill>
                <a:latin typeface="Arial"/>
                <a:ea typeface="Arial"/>
                <a:cs typeface="Arial"/>
                <a:sym typeface="Arial"/>
              </a:rPr>
              <a:t> </a:t>
            </a:r>
            <a:r>
              <a:rPr lang="en-US" sz="1945" b="1" i="0" u="sng" strike="noStrike" cap="none" baseline="0" dirty="0">
                <a:solidFill>
                  <a:srgbClr val="3366FF"/>
                </a:solidFill>
                <a:latin typeface="Arial"/>
                <a:ea typeface="Arial"/>
                <a:cs typeface="Arial"/>
                <a:sym typeface="Arial"/>
              </a:rPr>
              <a:t>Christianity</a:t>
            </a:r>
          </a:p>
          <a:p>
            <a:pPr marL="914400" marR="0" lvl="1" indent="-457200" algn="l" rtl="0">
              <a:spcBef>
                <a:spcPts val="600"/>
              </a:spcBef>
              <a:buClr>
                <a:schemeClr val="dk1"/>
              </a:buClr>
              <a:buSzPct val="92131"/>
              <a:buFont typeface="Arial"/>
              <a:buAutoNum type="alphaLcPeriod"/>
            </a:pPr>
            <a:r>
              <a:rPr lang="en-US" sz="1945" b="0" i="0" u="none" strike="noStrike" cap="none" baseline="0" dirty="0">
                <a:solidFill>
                  <a:schemeClr val="dk1"/>
                </a:solidFill>
                <a:latin typeface="Arial"/>
                <a:ea typeface="Arial"/>
                <a:cs typeface="Arial"/>
                <a:sym typeface="Arial"/>
              </a:rPr>
              <a:t> </a:t>
            </a:r>
            <a:r>
              <a:rPr lang="en-US" sz="1945" b="1" i="0" u="sng" strike="noStrike" cap="none" baseline="0" dirty="0">
                <a:solidFill>
                  <a:srgbClr val="3366FF"/>
                </a:solidFill>
                <a:latin typeface="Arial"/>
                <a:ea typeface="Arial"/>
                <a:cs typeface="Arial"/>
                <a:sym typeface="Arial"/>
              </a:rPr>
              <a:t>Railroads</a:t>
            </a:r>
            <a:r>
              <a:rPr lang="en-US" sz="1945" b="0" i="0" u="none" strike="noStrike" cap="none" baseline="0" dirty="0">
                <a:solidFill>
                  <a:schemeClr val="dk1"/>
                </a:solidFill>
                <a:latin typeface="Arial"/>
                <a:ea typeface="Arial"/>
                <a:cs typeface="Arial"/>
                <a:sym typeface="Arial"/>
              </a:rPr>
              <a:t>, </a:t>
            </a:r>
            <a:r>
              <a:rPr lang="en-US" sz="1900" b="0" i="0" u="none" strike="noStrike" cap="none" baseline="0" dirty="0">
                <a:solidFill>
                  <a:schemeClr val="dk1"/>
                </a:solidFill>
                <a:latin typeface="Arial"/>
                <a:ea typeface="Arial"/>
                <a:cs typeface="Arial"/>
                <a:sym typeface="Arial"/>
              </a:rPr>
              <a:t>maxim gun, and </a:t>
            </a:r>
            <a:r>
              <a:rPr lang="en-US" sz="1900" b="1" i="0" u="sng" strike="noStrike" cap="none" baseline="0" dirty="0">
                <a:solidFill>
                  <a:srgbClr val="3366FF"/>
                </a:solidFill>
                <a:latin typeface="Arial"/>
                <a:ea typeface="Arial"/>
                <a:cs typeface="Arial"/>
                <a:sym typeface="Arial"/>
              </a:rPr>
              <a:t>quinine</a:t>
            </a:r>
            <a:r>
              <a:rPr lang="en-US" sz="1900" b="0" i="0" u="none" strike="noStrike" cap="none" baseline="0" dirty="0">
                <a:solidFill>
                  <a:schemeClr val="dk1"/>
                </a:solidFill>
                <a:latin typeface="Arial"/>
                <a:ea typeface="Arial"/>
                <a:cs typeface="Arial"/>
                <a:sym typeface="Arial"/>
              </a:rPr>
              <a:t> </a:t>
            </a:r>
            <a:r>
              <a:rPr lang="en-US" sz="1945" b="0" i="0" u="none" strike="noStrike" cap="none" baseline="0" dirty="0">
                <a:solidFill>
                  <a:schemeClr val="dk1"/>
                </a:solidFill>
                <a:latin typeface="Arial"/>
                <a:ea typeface="Arial"/>
                <a:cs typeface="Arial"/>
                <a:sym typeface="Arial"/>
              </a:rPr>
              <a:t>for </a:t>
            </a:r>
            <a:r>
              <a:rPr lang="en-US" sz="1900" b="0" i="0" u="none" strike="noStrike" cap="none" baseline="0" dirty="0">
                <a:solidFill>
                  <a:schemeClr val="dk1"/>
                </a:solidFill>
                <a:latin typeface="Arial"/>
                <a:ea typeface="Arial"/>
                <a:cs typeface="Arial"/>
                <a:sym typeface="Arial"/>
              </a:rPr>
              <a:t>malaria helped Europeans </a:t>
            </a:r>
            <a:r>
              <a:rPr lang="en-US" sz="1945" b="0" i="0" u="none" strike="noStrike" cap="none" baseline="0" dirty="0">
                <a:solidFill>
                  <a:schemeClr val="dk1"/>
                </a:solidFill>
                <a:latin typeface="Arial"/>
                <a:ea typeface="Arial"/>
                <a:cs typeface="Arial"/>
                <a:sym typeface="Arial"/>
              </a:rPr>
              <a:t>push into Africa</a:t>
            </a:r>
          </a:p>
          <a:p>
            <a:pPr marL="463550" marR="0" lvl="0" indent="-326390" algn="l" rtl="0">
              <a:spcBef>
                <a:spcPts val="2000"/>
              </a:spcBef>
              <a:buClr>
                <a:schemeClr val="dk1"/>
              </a:buClr>
              <a:buFont typeface="Arial"/>
              <a:buNone/>
            </a:pPr>
            <a:endParaRPr sz="2400" b="0" i="0" u="none" strike="noStrike" cap="none" baseline="0" dirty="0">
              <a:solidFill>
                <a:schemeClr val="dk1"/>
              </a:solidFill>
              <a:latin typeface="Arial"/>
              <a:ea typeface="Arial"/>
              <a:cs typeface="Arial"/>
              <a:sym typeface="Arial"/>
            </a:endParaRP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01">
                                            <p:txEl>
                                              <p:pRg st="0" end="0"/>
                                            </p:txEl>
                                          </p:spTgt>
                                        </p:tgtEl>
                                        <p:attrNameLst>
                                          <p:attrName>style.visibility</p:attrName>
                                        </p:attrNameLst>
                                      </p:cBhvr>
                                      <p:to>
                                        <p:strVal val="visible"/>
                                      </p:to>
                                    </p:set>
                                    <p:anim calcmode="lin" valueType="num">
                                      <p:cBhvr additive="base">
                                        <p:cTn id="7" dur="500"/>
                                        <p:tgtEl>
                                          <p:spTgt spid="301">
                                            <p:txEl>
                                              <p:pRg st="0" end="0"/>
                                            </p:txEl>
                                          </p:spTgt>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301">
                                            <p:txEl>
                                              <p:pRg st="1" end="1"/>
                                            </p:txEl>
                                          </p:spTgt>
                                        </p:tgtEl>
                                        <p:attrNameLst>
                                          <p:attrName>style.visibility</p:attrName>
                                        </p:attrNameLst>
                                      </p:cBhvr>
                                      <p:to>
                                        <p:strVal val="visible"/>
                                      </p:to>
                                    </p:set>
                                    <p:anim calcmode="lin" valueType="num">
                                      <p:cBhvr additive="base">
                                        <p:cTn id="12" dur="500"/>
                                        <p:tgtEl>
                                          <p:spTgt spid="301">
                                            <p:txEl>
                                              <p:pRg st="1" end="1"/>
                                            </p:txEl>
                                          </p:spTgt>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301">
                                            <p:txEl>
                                              <p:pRg st="2" end="2"/>
                                            </p:txEl>
                                          </p:spTgt>
                                        </p:tgtEl>
                                        <p:attrNameLst>
                                          <p:attrName>style.visibility</p:attrName>
                                        </p:attrNameLst>
                                      </p:cBhvr>
                                      <p:to>
                                        <p:strVal val="visible"/>
                                      </p:to>
                                    </p:set>
                                    <p:anim calcmode="lin" valueType="num">
                                      <p:cBhvr additive="base">
                                        <p:cTn id="17" dur="500"/>
                                        <p:tgtEl>
                                          <p:spTgt spid="301">
                                            <p:txEl>
                                              <p:pRg st="2" end="2"/>
                                            </p:txEl>
                                          </p:spTgt>
                                        </p:tgtEl>
                                        <p:attrNameLst>
                                          <p:attrName>ppt_x</p:attrName>
                                        </p:attrNameLst>
                                      </p:cBhvr>
                                      <p:tavLst>
                                        <p:tav tm="0">
                                          <p:val>
                                            <p:strVal val="#ppt_x-1"/>
                                          </p:val>
                                        </p:tav>
                                        <p:tav tm="100000">
                                          <p:val>
                                            <p:strVal val="#ppt_x"/>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nodeType="clickEffect">
                                  <p:stCondLst>
                                    <p:cond delay="0"/>
                                  </p:stCondLst>
                                  <p:childTnLst>
                                    <p:set>
                                      <p:cBhvr>
                                        <p:cTn id="21" dur="1" fill="hold">
                                          <p:stCondLst>
                                            <p:cond delay="0"/>
                                          </p:stCondLst>
                                        </p:cTn>
                                        <p:tgtEl>
                                          <p:spTgt spid="301">
                                            <p:txEl>
                                              <p:pRg st="3" end="3"/>
                                            </p:txEl>
                                          </p:spTgt>
                                        </p:tgtEl>
                                        <p:attrNameLst>
                                          <p:attrName>style.visibility</p:attrName>
                                        </p:attrNameLst>
                                      </p:cBhvr>
                                      <p:to>
                                        <p:strVal val="visible"/>
                                      </p:to>
                                    </p:set>
                                    <p:anim calcmode="lin" valueType="num">
                                      <p:cBhvr additive="base">
                                        <p:cTn id="22" dur="500"/>
                                        <p:tgtEl>
                                          <p:spTgt spid="301">
                                            <p:txEl>
                                              <p:pRg st="3" end="3"/>
                                            </p:txEl>
                                          </p:spTgt>
                                        </p:tgtEl>
                                        <p:attrNameLst>
                                          <p:attrName>ppt_x</p:attrName>
                                        </p:attrNameLst>
                                      </p:cBhvr>
                                      <p:tavLst>
                                        <p:tav tm="0">
                                          <p:val>
                                            <p:strVal val="#ppt_x-1"/>
                                          </p:val>
                                        </p:tav>
                                        <p:tav tm="100000">
                                          <p:val>
                                            <p:strVal val="#ppt_x"/>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301">
                                            <p:txEl>
                                              <p:pRg st="4" end="4"/>
                                            </p:txEl>
                                          </p:spTgt>
                                        </p:tgtEl>
                                        <p:attrNameLst>
                                          <p:attrName>style.visibility</p:attrName>
                                        </p:attrNameLst>
                                      </p:cBhvr>
                                      <p:to>
                                        <p:strVal val="visible"/>
                                      </p:to>
                                    </p:set>
                                    <p:anim calcmode="lin" valueType="num">
                                      <p:cBhvr additive="base">
                                        <p:cTn id="27" dur="500"/>
                                        <p:tgtEl>
                                          <p:spTgt spid="301">
                                            <p:txEl>
                                              <p:pRg st="4" end="4"/>
                                            </p:txEl>
                                          </p:spTgt>
                                        </p:tgtEl>
                                        <p:attrNameLst>
                                          <p:attrName>ppt_x</p:attrName>
                                        </p:attrNameLst>
                                      </p:cBhvr>
                                      <p:tavLst>
                                        <p:tav tm="0">
                                          <p:val>
                                            <p:strVal val="#ppt_x-1"/>
                                          </p:val>
                                        </p:tav>
                                        <p:tav tm="100000">
                                          <p:val>
                                            <p:strVal val="#ppt_x"/>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nodeType="clickEffect">
                                  <p:stCondLst>
                                    <p:cond delay="0"/>
                                  </p:stCondLst>
                                  <p:childTnLst>
                                    <p:set>
                                      <p:cBhvr>
                                        <p:cTn id="31" dur="1" fill="hold">
                                          <p:stCondLst>
                                            <p:cond delay="0"/>
                                          </p:stCondLst>
                                        </p:cTn>
                                        <p:tgtEl>
                                          <p:spTgt spid="301">
                                            <p:txEl>
                                              <p:pRg st="5" end="5"/>
                                            </p:txEl>
                                          </p:spTgt>
                                        </p:tgtEl>
                                        <p:attrNameLst>
                                          <p:attrName>style.visibility</p:attrName>
                                        </p:attrNameLst>
                                      </p:cBhvr>
                                      <p:to>
                                        <p:strVal val="visible"/>
                                      </p:to>
                                    </p:set>
                                    <p:anim calcmode="lin" valueType="num">
                                      <p:cBhvr additive="base">
                                        <p:cTn id="32" dur="500"/>
                                        <p:tgtEl>
                                          <p:spTgt spid="301">
                                            <p:txEl>
                                              <p:pRg st="5" end="5"/>
                                            </p:txEl>
                                          </p:spTgt>
                                        </p:tgtEl>
                                        <p:attrNameLst>
                                          <p:attrName>ppt_x</p:attrName>
                                        </p:attrNameLst>
                                      </p:cBhvr>
                                      <p:tavLst>
                                        <p:tav tm="0">
                                          <p:val>
                                            <p:strVal val="#ppt_x-1"/>
                                          </p:val>
                                        </p:tav>
                                        <p:tav tm="100000">
                                          <p:val>
                                            <p:strVal val="#ppt_x"/>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301">
                                            <p:txEl>
                                              <p:pRg st="6" end="6"/>
                                            </p:txEl>
                                          </p:spTgt>
                                        </p:tgtEl>
                                        <p:attrNameLst>
                                          <p:attrName>style.visibility</p:attrName>
                                        </p:attrNameLst>
                                      </p:cBhvr>
                                      <p:to>
                                        <p:strVal val="visible"/>
                                      </p:to>
                                    </p:set>
                                    <p:anim calcmode="lin" valueType="num">
                                      <p:cBhvr additive="base">
                                        <p:cTn id="37" dur="500"/>
                                        <p:tgtEl>
                                          <p:spTgt spid="301">
                                            <p:txEl>
                                              <p:pRg st="6" end="6"/>
                                            </p:txEl>
                                          </p:spTgt>
                                        </p:tgtEl>
                                        <p:attrNameLst>
                                          <p:attrName>ppt_x</p:attrName>
                                        </p:attrNameLst>
                                      </p:cBhvr>
                                      <p:tavLst>
                                        <p:tav tm="0">
                                          <p:val>
                                            <p:strVal val="#ppt_x-1"/>
                                          </p:val>
                                        </p:tav>
                                        <p:tav tm="100000">
                                          <p:val>
                                            <p:strVal val="#ppt_x"/>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8" fill="hold" nodeType="clickEffect">
                                  <p:stCondLst>
                                    <p:cond delay="0"/>
                                  </p:stCondLst>
                                  <p:childTnLst>
                                    <p:set>
                                      <p:cBhvr>
                                        <p:cTn id="41" dur="1" fill="hold">
                                          <p:stCondLst>
                                            <p:cond delay="0"/>
                                          </p:stCondLst>
                                        </p:cTn>
                                        <p:tgtEl>
                                          <p:spTgt spid="301">
                                            <p:txEl>
                                              <p:pRg st="7" end="7"/>
                                            </p:txEl>
                                          </p:spTgt>
                                        </p:tgtEl>
                                        <p:attrNameLst>
                                          <p:attrName>style.visibility</p:attrName>
                                        </p:attrNameLst>
                                      </p:cBhvr>
                                      <p:to>
                                        <p:strVal val="visible"/>
                                      </p:to>
                                    </p:set>
                                    <p:anim calcmode="lin" valueType="num">
                                      <p:cBhvr additive="base">
                                        <p:cTn id="42" dur="500"/>
                                        <p:tgtEl>
                                          <p:spTgt spid="301">
                                            <p:txEl>
                                              <p:pRg st="7" end="7"/>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2286000"/>
            <a:ext cx="7772400" cy="1143000"/>
          </a:xfrm>
        </p:spPr>
        <p:txBody>
          <a:bodyPr/>
          <a:lstStyle/>
          <a:p>
            <a:endParaRPr lang="en-US"/>
          </a:p>
        </p:txBody>
      </p:sp>
      <p:sp>
        <p:nvSpPr>
          <p:cNvPr id="2051" name="Rectangle 3"/>
          <p:cNvSpPr>
            <a:spLocks noGrp="1" noChangeArrowheads="1"/>
          </p:cNvSpPr>
          <p:nvPr>
            <p:ph type="subTitle" idx="1"/>
          </p:nvPr>
        </p:nvSpPr>
        <p:spPr/>
        <p:txBody>
          <a:bodyPr/>
          <a:lstStyle/>
          <a:p>
            <a:endParaRPr lang="en-US"/>
          </a:p>
        </p:txBody>
      </p:sp>
      <p:sp>
        <p:nvSpPr>
          <p:cNvPr id="2054" name="Rectangle 6"/>
          <p:cNvSpPr>
            <a:spLocks noChangeArrowheads="1"/>
          </p:cNvSpPr>
          <p:nvPr/>
        </p:nvSpPr>
        <p:spPr bwMode="auto">
          <a:xfrm>
            <a:off x="0" y="228600"/>
            <a:ext cx="8382000" cy="457200"/>
          </a:xfrm>
          <a:prstGeom prst="rect">
            <a:avLst/>
          </a:prstGeom>
          <a:noFill/>
          <a:ln w="9525">
            <a:noFill/>
            <a:miter lim="800000"/>
            <a:headEnd/>
            <a:tailEnd/>
          </a:ln>
        </p:spPr>
        <p:txBody>
          <a:bodyPr>
            <a:spAutoFit/>
          </a:bodyPr>
          <a:lstStyle/>
          <a:p>
            <a:endParaRPr lang="en-US"/>
          </a:p>
        </p:txBody>
      </p:sp>
      <p:sp>
        <p:nvSpPr>
          <p:cNvPr id="2055" name="Text Box 7"/>
          <p:cNvSpPr txBox="1">
            <a:spLocks noChangeArrowheads="1"/>
          </p:cNvSpPr>
          <p:nvPr/>
        </p:nvSpPr>
        <p:spPr bwMode="auto">
          <a:xfrm>
            <a:off x="2371725" y="304800"/>
            <a:ext cx="4551363" cy="519113"/>
          </a:xfrm>
          <a:prstGeom prst="rect">
            <a:avLst/>
          </a:prstGeom>
          <a:noFill/>
          <a:ln w="9525">
            <a:noFill/>
            <a:miter lim="800000"/>
            <a:headEnd/>
            <a:tailEnd/>
          </a:ln>
        </p:spPr>
        <p:txBody>
          <a:bodyPr wrap="none">
            <a:spAutoFit/>
          </a:bodyPr>
          <a:lstStyle/>
          <a:p>
            <a:pPr algn="ctr"/>
            <a:r>
              <a:rPr lang="en-US" sz="2800" b="1">
                <a:solidFill>
                  <a:srgbClr val="E61B13"/>
                </a:solidFill>
              </a:rPr>
              <a:t>EXAMPLE 1:</a:t>
            </a:r>
            <a:r>
              <a:rPr lang="en-US" sz="2800" b="1" i="1"/>
              <a:t>  Judge,</a:t>
            </a:r>
            <a:r>
              <a:rPr lang="en-US" sz="2800" b="1"/>
              <a:t> 1899</a:t>
            </a:r>
            <a:endParaRPr lang="en-US" b="1"/>
          </a:p>
        </p:txBody>
      </p:sp>
      <p:pic>
        <p:nvPicPr>
          <p:cNvPr id="2057" name="Picture 9" descr="phil cartoon"/>
          <p:cNvPicPr>
            <a:picLocks noChangeAspect="1" noChangeArrowheads="1"/>
          </p:cNvPicPr>
          <p:nvPr/>
        </p:nvPicPr>
        <p:blipFill>
          <a:blip r:embed="rId3" cstate="print"/>
          <a:srcRect/>
          <a:stretch>
            <a:fillRect/>
          </a:stretch>
        </p:blipFill>
        <p:spPr bwMode="auto">
          <a:xfrm>
            <a:off x="228600" y="1266825"/>
            <a:ext cx="8686800" cy="5153025"/>
          </a:xfrm>
          <a:prstGeom prst="rect">
            <a:avLst/>
          </a:prstGeom>
          <a:noFill/>
        </p:spPr>
      </p:pic>
    </p:spTree>
    <p:extLst>
      <p:ext uri="{BB962C8B-B14F-4D97-AF65-F5344CB8AC3E}">
        <p14:creationId xmlns:p14="http://schemas.microsoft.com/office/powerpoint/2010/main" val="92496580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0590" y="350838"/>
            <a:ext cx="7772400" cy="639762"/>
          </a:xfrm>
        </p:spPr>
        <p:txBody>
          <a:bodyPr>
            <a:normAutofit fontScale="90000"/>
          </a:bodyPr>
          <a:lstStyle/>
          <a:p>
            <a:pPr algn="ctr"/>
            <a:r>
              <a:rPr lang="en-US" sz="4400" b="1" dirty="0" smtClean="0">
                <a:solidFill>
                  <a:srgbClr val="FF0066"/>
                </a:solidFill>
              </a:rPr>
              <a:t>Against Social Darwinism </a:t>
            </a:r>
            <a:endParaRPr lang="en-US" sz="4400" b="1" dirty="0">
              <a:solidFill>
                <a:srgbClr val="FF0066"/>
              </a:solidFill>
            </a:endParaRPr>
          </a:p>
        </p:txBody>
      </p:sp>
      <p:pic>
        <p:nvPicPr>
          <p:cNvPr id="5" name="Content Placeholder 4" descr="The_white_mans_burden.gif"/>
          <p:cNvPicPr>
            <a:picLocks noGrp="1" noChangeAspect="1"/>
          </p:cNvPicPr>
          <p:nvPr>
            <p:ph sz="quarter" idx="1"/>
          </p:nvPr>
        </p:nvPicPr>
        <p:blipFill>
          <a:blip r:embed="rId2" cstate="print"/>
          <a:stretch>
            <a:fillRect/>
          </a:stretch>
        </p:blipFill>
        <p:spPr>
          <a:xfrm>
            <a:off x="1981200" y="1184030"/>
            <a:ext cx="5216769" cy="5287108"/>
          </a:xfrm>
        </p:spPr>
      </p:pic>
    </p:spTree>
    <p:extLst>
      <p:ext uri="{BB962C8B-B14F-4D97-AF65-F5344CB8AC3E}">
        <p14:creationId xmlns:p14="http://schemas.microsoft.com/office/powerpoint/2010/main" val="42353696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Shape 312"/>
          <p:cNvSpPr txBox="1">
            <a:spLocks noGrp="1"/>
          </p:cNvSpPr>
          <p:nvPr>
            <p:ph type="title"/>
          </p:nvPr>
        </p:nvSpPr>
        <p:spPr>
          <a:xfrm>
            <a:off x="389353" y="503237"/>
            <a:ext cx="8565763" cy="868362"/>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Arial"/>
              <a:buNone/>
            </a:pPr>
            <a:r>
              <a:rPr lang="en-US" sz="4600" b="1" i="0" u="none" strike="noStrike" cap="none" baseline="0">
                <a:solidFill>
                  <a:schemeClr val="dk1"/>
                </a:solidFill>
                <a:latin typeface="Arial"/>
                <a:ea typeface="Arial"/>
                <a:cs typeface="Arial"/>
                <a:sym typeface="Arial"/>
              </a:rPr>
              <a:t>The Age of Imperialism in Africa</a:t>
            </a:r>
            <a:r>
              <a:rPr lang="en-US" sz="4600" b="0" i="0" u="none" strike="noStrike" cap="none" baseline="0">
                <a:solidFill>
                  <a:schemeClr val="dk1"/>
                </a:solidFill>
                <a:latin typeface="Arial"/>
                <a:ea typeface="Arial"/>
                <a:cs typeface="Arial"/>
                <a:sym typeface="Arial"/>
              </a:rPr>
              <a:t> </a:t>
            </a:r>
          </a:p>
        </p:txBody>
      </p:sp>
      <p:sp>
        <p:nvSpPr>
          <p:cNvPr id="313" name="Shape 313"/>
          <p:cNvSpPr txBox="1">
            <a:spLocks noGrp="1"/>
          </p:cNvSpPr>
          <p:nvPr>
            <p:ph type="body" idx="1"/>
          </p:nvPr>
        </p:nvSpPr>
        <p:spPr>
          <a:xfrm>
            <a:off x="0" y="1735138"/>
            <a:ext cx="9144000" cy="3704534"/>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90000"/>
              <a:buNone/>
            </a:pPr>
            <a:r>
              <a:rPr lang="en-US" sz="2400" b="1" i="0" u="none" strike="noStrike" cap="none" baseline="0" dirty="0" smtClean="0">
                <a:solidFill>
                  <a:schemeClr val="dk1"/>
                </a:solidFill>
                <a:latin typeface="Arial"/>
                <a:ea typeface="Arial"/>
                <a:cs typeface="Arial"/>
                <a:sym typeface="Arial"/>
              </a:rPr>
              <a:t>5. The </a:t>
            </a:r>
            <a:r>
              <a:rPr lang="en-US" sz="2400" b="0" i="0" u="sng" strike="noStrike" cap="none" baseline="0" dirty="0">
                <a:solidFill>
                  <a:srgbClr val="3366FF"/>
                </a:solidFill>
                <a:latin typeface="Arial"/>
                <a:ea typeface="Arial"/>
                <a:cs typeface="Arial"/>
                <a:sym typeface="Arial"/>
              </a:rPr>
              <a:t>Berlin</a:t>
            </a:r>
            <a:r>
              <a:rPr lang="en-US" sz="2400" b="0" i="0" u="none" strike="noStrike" cap="none" baseline="0" dirty="0">
                <a:solidFill>
                  <a:srgbClr val="3366FF"/>
                </a:solidFill>
                <a:latin typeface="Arial"/>
                <a:ea typeface="Arial"/>
                <a:cs typeface="Arial"/>
                <a:sym typeface="Arial"/>
              </a:rPr>
              <a:t> </a:t>
            </a:r>
            <a:r>
              <a:rPr lang="en-US" sz="2400" b="0" i="0" u="sng" strike="noStrike" cap="none" baseline="0" dirty="0">
                <a:solidFill>
                  <a:srgbClr val="3366FF"/>
                </a:solidFill>
                <a:latin typeface="Arial"/>
                <a:ea typeface="Arial"/>
                <a:cs typeface="Arial"/>
                <a:sym typeface="Arial"/>
              </a:rPr>
              <a:t>Conference</a:t>
            </a:r>
          </a:p>
          <a:p>
            <a:pPr marL="914400" marR="0" lvl="1" indent="-457200" algn="l" rtl="0">
              <a:spcBef>
                <a:spcPts val="600"/>
              </a:spcBef>
              <a:buClr>
                <a:schemeClr val="dk1"/>
              </a:buClr>
              <a:buSzPct val="90000"/>
              <a:buFont typeface="Arial"/>
              <a:buAutoNum type="alphaLcPeriod"/>
            </a:pPr>
            <a:r>
              <a:rPr lang="en-US" sz="1900" b="0" i="0" u="none" strike="noStrike" cap="none" baseline="0" dirty="0">
                <a:solidFill>
                  <a:schemeClr val="dk1"/>
                </a:solidFill>
                <a:latin typeface="Arial"/>
                <a:ea typeface="Arial"/>
                <a:cs typeface="Arial"/>
                <a:sym typeface="Arial"/>
              </a:rPr>
              <a:t>The discovery of </a:t>
            </a:r>
            <a:r>
              <a:rPr lang="en-US" sz="1900" b="1" i="0" u="sng" strike="noStrike" cap="none" baseline="0" dirty="0">
                <a:solidFill>
                  <a:srgbClr val="3366FF"/>
                </a:solidFill>
                <a:latin typeface="Arial"/>
                <a:ea typeface="Arial"/>
                <a:cs typeface="Arial"/>
                <a:sym typeface="Arial"/>
              </a:rPr>
              <a:t>diamonds</a:t>
            </a:r>
            <a:r>
              <a:rPr lang="en-US" sz="1900" b="0" i="0" u="none" strike="noStrike" cap="none" baseline="0" dirty="0">
                <a:solidFill>
                  <a:schemeClr val="dk1"/>
                </a:solidFill>
                <a:latin typeface="Arial"/>
                <a:ea typeface="Arial"/>
                <a:cs typeface="Arial"/>
                <a:sym typeface="Arial"/>
              </a:rPr>
              <a:t> in 1867 and </a:t>
            </a:r>
            <a:r>
              <a:rPr lang="en-US" sz="1900" b="1" i="0" u="sng" strike="noStrike" cap="none" baseline="0" dirty="0">
                <a:solidFill>
                  <a:srgbClr val="3366FF"/>
                </a:solidFill>
                <a:latin typeface="Arial"/>
                <a:ea typeface="Arial"/>
                <a:cs typeface="Arial"/>
                <a:sym typeface="Arial"/>
              </a:rPr>
              <a:t>gold</a:t>
            </a:r>
            <a:r>
              <a:rPr lang="en-US" sz="1900" b="0" i="0" u="none" strike="noStrike" cap="none" baseline="0" dirty="0">
                <a:solidFill>
                  <a:schemeClr val="dk1"/>
                </a:solidFill>
                <a:latin typeface="Arial"/>
                <a:ea typeface="Arial"/>
                <a:cs typeface="Arial"/>
                <a:sym typeface="Arial"/>
              </a:rPr>
              <a:t> in 1886 in South Africa increased European interest in colonization</a:t>
            </a:r>
          </a:p>
          <a:p>
            <a:pPr marL="914400" marR="0" lvl="1" indent="-457200" algn="l" rtl="0">
              <a:spcBef>
                <a:spcPts val="600"/>
              </a:spcBef>
              <a:buClr>
                <a:schemeClr val="dk1"/>
              </a:buClr>
              <a:buSzPct val="90000"/>
              <a:buFont typeface="Arial"/>
              <a:buAutoNum type="alphaLcPeriod"/>
            </a:pPr>
            <a:r>
              <a:rPr lang="en-US" sz="1900" b="0" i="0" u="none" strike="noStrike" cap="none" baseline="0" dirty="0">
                <a:solidFill>
                  <a:schemeClr val="dk1"/>
                </a:solidFill>
                <a:latin typeface="Arial"/>
                <a:ea typeface="Arial"/>
                <a:cs typeface="Arial"/>
                <a:sym typeface="Arial"/>
              </a:rPr>
              <a:t>To prevent </a:t>
            </a:r>
            <a:r>
              <a:rPr lang="en-US" sz="1900" b="1" i="0" u="sng" strike="noStrike" cap="none" baseline="0" dirty="0">
                <a:solidFill>
                  <a:srgbClr val="3366FF"/>
                </a:solidFill>
                <a:latin typeface="Arial"/>
                <a:ea typeface="Arial"/>
                <a:cs typeface="Arial"/>
                <a:sym typeface="Arial"/>
              </a:rPr>
              <a:t>war</a:t>
            </a:r>
            <a:r>
              <a:rPr lang="en-US" sz="1900" b="0" i="0" u="none" strike="noStrike" cap="none" baseline="0" dirty="0">
                <a:solidFill>
                  <a:schemeClr val="dk1"/>
                </a:solidFill>
                <a:latin typeface="Arial"/>
                <a:ea typeface="Arial"/>
                <a:cs typeface="Arial"/>
                <a:sym typeface="Arial"/>
              </a:rPr>
              <a:t>, </a:t>
            </a:r>
            <a:r>
              <a:rPr lang="en-US" sz="1900" b="1" i="0" u="sng" strike="noStrike" cap="none" baseline="0" dirty="0">
                <a:solidFill>
                  <a:srgbClr val="3366FF"/>
                </a:solidFill>
                <a:latin typeface="Arial"/>
                <a:ea typeface="Arial"/>
                <a:cs typeface="Arial"/>
                <a:sym typeface="Arial"/>
              </a:rPr>
              <a:t>14</a:t>
            </a:r>
            <a:r>
              <a:rPr lang="en-US" sz="1900" b="0" i="0" u="none" strike="noStrike" cap="none" baseline="0" dirty="0">
                <a:solidFill>
                  <a:schemeClr val="dk1"/>
                </a:solidFill>
                <a:latin typeface="Arial"/>
                <a:ea typeface="Arial"/>
                <a:cs typeface="Arial"/>
                <a:sym typeface="Arial"/>
              </a:rPr>
              <a:t> European nations met at the Berlin Conference in 1884-85 to   lay down rules for the </a:t>
            </a:r>
            <a:r>
              <a:rPr lang="en-US" sz="1900" b="1" i="0" u="sng" strike="noStrike" cap="none" baseline="0" dirty="0">
                <a:solidFill>
                  <a:srgbClr val="3366FF"/>
                </a:solidFill>
                <a:latin typeface="Arial"/>
                <a:ea typeface="Arial"/>
                <a:cs typeface="Arial"/>
                <a:sym typeface="Arial"/>
              </a:rPr>
              <a:t>division</a:t>
            </a:r>
            <a:r>
              <a:rPr lang="en-US" sz="1900" b="1" i="0" u="none" strike="noStrike" cap="none" baseline="0" dirty="0">
                <a:solidFill>
                  <a:srgbClr val="3366FF"/>
                </a:solidFill>
                <a:latin typeface="Arial"/>
                <a:ea typeface="Arial"/>
                <a:cs typeface="Arial"/>
                <a:sym typeface="Arial"/>
              </a:rPr>
              <a:t> </a:t>
            </a:r>
            <a:r>
              <a:rPr lang="en-US" sz="1900" b="1" i="0" u="sng" strike="noStrike" cap="none" baseline="0" dirty="0">
                <a:solidFill>
                  <a:srgbClr val="3366FF"/>
                </a:solidFill>
                <a:latin typeface="Arial"/>
                <a:ea typeface="Arial"/>
                <a:cs typeface="Arial"/>
                <a:sym typeface="Arial"/>
              </a:rPr>
              <a:t>of</a:t>
            </a:r>
            <a:r>
              <a:rPr lang="en-US" sz="1900" b="1" i="0" u="none" strike="noStrike" cap="none" baseline="0" dirty="0">
                <a:solidFill>
                  <a:srgbClr val="3366FF"/>
                </a:solidFill>
                <a:latin typeface="Arial"/>
                <a:ea typeface="Arial"/>
                <a:cs typeface="Arial"/>
                <a:sym typeface="Arial"/>
              </a:rPr>
              <a:t> </a:t>
            </a:r>
            <a:r>
              <a:rPr lang="en-US" sz="1900" b="1" i="0" u="sng" strike="noStrike" cap="none" baseline="0" dirty="0">
                <a:solidFill>
                  <a:srgbClr val="3366FF"/>
                </a:solidFill>
                <a:latin typeface="Arial"/>
                <a:ea typeface="Arial"/>
                <a:cs typeface="Arial"/>
                <a:sym typeface="Arial"/>
              </a:rPr>
              <a:t>Africa</a:t>
            </a:r>
          </a:p>
          <a:p>
            <a:pPr marL="914400" marR="0" lvl="1" indent="-457200" algn="l" rtl="0">
              <a:spcBef>
                <a:spcPts val="600"/>
              </a:spcBef>
              <a:buClr>
                <a:schemeClr val="dk1"/>
              </a:buClr>
              <a:buSzPct val="90000"/>
              <a:buFont typeface="Arial"/>
              <a:buAutoNum type="alphaLcPeriod"/>
            </a:pPr>
            <a:r>
              <a:rPr lang="en-US" sz="1900" b="0" i="0" u="none" strike="noStrike" cap="none" baseline="0" dirty="0">
                <a:solidFill>
                  <a:schemeClr val="dk1"/>
                </a:solidFill>
                <a:latin typeface="Arial"/>
                <a:ea typeface="Arial"/>
                <a:cs typeface="Arial"/>
                <a:sym typeface="Arial"/>
              </a:rPr>
              <a:t>They agreed that any European nation could claim land by </a:t>
            </a:r>
            <a:r>
              <a:rPr lang="en-US" sz="1900" b="1" i="0" u="sng" strike="noStrike" cap="none" baseline="0" dirty="0">
                <a:solidFill>
                  <a:srgbClr val="3366FF"/>
                </a:solidFill>
                <a:latin typeface="Arial"/>
                <a:ea typeface="Arial"/>
                <a:cs typeface="Arial"/>
                <a:sym typeface="Arial"/>
              </a:rPr>
              <a:t>notifying</a:t>
            </a:r>
            <a:r>
              <a:rPr lang="en-US" sz="1900" b="0" i="0" u="none" strike="noStrike" cap="none" baseline="0" dirty="0">
                <a:solidFill>
                  <a:schemeClr val="dk1"/>
                </a:solidFill>
                <a:latin typeface="Arial"/>
                <a:ea typeface="Arial"/>
                <a:cs typeface="Arial"/>
                <a:sym typeface="Arial"/>
              </a:rPr>
              <a:t> other </a:t>
            </a:r>
            <a:r>
              <a:rPr lang="en-US" sz="1900" b="1" i="0" u="sng" strike="noStrike" cap="none" baseline="0" dirty="0">
                <a:solidFill>
                  <a:srgbClr val="3366FF"/>
                </a:solidFill>
                <a:latin typeface="Arial"/>
                <a:ea typeface="Arial"/>
                <a:cs typeface="Arial"/>
                <a:sym typeface="Arial"/>
              </a:rPr>
              <a:t>nations</a:t>
            </a:r>
            <a:r>
              <a:rPr lang="en-US" sz="1900" b="0" i="0" u="none" strike="noStrike" cap="none" baseline="0" dirty="0">
                <a:solidFill>
                  <a:schemeClr val="dk1"/>
                </a:solidFill>
                <a:latin typeface="Arial"/>
                <a:ea typeface="Arial"/>
                <a:cs typeface="Arial"/>
                <a:sym typeface="Arial"/>
              </a:rPr>
              <a:t> and showing they could </a:t>
            </a:r>
            <a:r>
              <a:rPr lang="en-US" sz="1900" b="1" i="0" u="sng" strike="noStrike" cap="none" baseline="0" dirty="0">
                <a:solidFill>
                  <a:srgbClr val="3366FF"/>
                </a:solidFill>
                <a:latin typeface="Arial"/>
                <a:ea typeface="Arial"/>
                <a:cs typeface="Arial"/>
                <a:sym typeface="Arial"/>
              </a:rPr>
              <a:t>control that land</a:t>
            </a:r>
          </a:p>
          <a:p>
            <a:pPr marL="914400" marR="0" lvl="1" indent="-457200" algn="l" rtl="0">
              <a:spcBef>
                <a:spcPts val="600"/>
              </a:spcBef>
              <a:buClr>
                <a:schemeClr val="dk1"/>
              </a:buClr>
              <a:buSzPct val="90000"/>
              <a:buFont typeface="Arial"/>
              <a:buAutoNum type="alphaLcPeriod"/>
            </a:pPr>
            <a:r>
              <a:rPr lang="en-US" sz="1900" b="0" i="0" u="none" strike="noStrike" cap="none" baseline="0" dirty="0">
                <a:solidFill>
                  <a:schemeClr val="dk1"/>
                </a:solidFill>
                <a:latin typeface="Arial"/>
                <a:ea typeface="Arial"/>
                <a:cs typeface="Arial"/>
                <a:sym typeface="Arial"/>
              </a:rPr>
              <a:t>Very </a:t>
            </a:r>
            <a:r>
              <a:rPr lang="en-US" sz="1900" b="1" i="0" u="sng" strike="noStrike" cap="none" baseline="0" dirty="0">
                <a:solidFill>
                  <a:srgbClr val="3366FF"/>
                </a:solidFill>
                <a:latin typeface="Arial"/>
                <a:ea typeface="Arial"/>
                <a:cs typeface="Arial"/>
                <a:sym typeface="Arial"/>
              </a:rPr>
              <a:t>little</a:t>
            </a:r>
            <a:r>
              <a:rPr lang="en-US" sz="1900" b="1" i="0" u="none" strike="noStrike" cap="none" baseline="0" dirty="0">
                <a:solidFill>
                  <a:srgbClr val="3366FF"/>
                </a:solidFill>
                <a:latin typeface="Arial"/>
                <a:ea typeface="Arial"/>
                <a:cs typeface="Arial"/>
                <a:sym typeface="Arial"/>
              </a:rPr>
              <a:t> </a:t>
            </a:r>
            <a:r>
              <a:rPr lang="en-US" sz="1900" b="1" i="0" u="sng" strike="noStrike" cap="none" baseline="0" dirty="0">
                <a:solidFill>
                  <a:srgbClr val="3366FF"/>
                </a:solidFill>
                <a:latin typeface="Arial"/>
                <a:ea typeface="Arial"/>
                <a:cs typeface="Arial"/>
                <a:sym typeface="Arial"/>
              </a:rPr>
              <a:t>thought</a:t>
            </a:r>
            <a:r>
              <a:rPr lang="en-US" sz="1900" b="0" i="0" u="none" strike="noStrike" cap="none" baseline="0" dirty="0">
                <a:solidFill>
                  <a:schemeClr val="dk1"/>
                </a:solidFill>
                <a:latin typeface="Arial"/>
                <a:ea typeface="Arial"/>
                <a:cs typeface="Arial"/>
                <a:sym typeface="Arial"/>
              </a:rPr>
              <a:t> was given to how the African groups would </a:t>
            </a:r>
            <a:r>
              <a:rPr lang="en-US" sz="1900" b="1" i="0" u="sng" strike="noStrike" cap="none" baseline="0" dirty="0">
                <a:solidFill>
                  <a:srgbClr val="3366FF"/>
                </a:solidFill>
                <a:latin typeface="Arial"/>
                <a:ea typeface="Arial"/>
                <a:cs typeface="Arial"/>
                <a:sym typeface="Arial"/>
              </a:rPr>
              <a:t>react</a:t>
            </a:r>
          </a:p>
          <a:p>
            <a:pPr marL="914400" marR="0" lvl="1" indent="-457200" algn="l" rtl="0">
              <a:spcBef>
                <a:spcPts val="600"/>
              </a:spcBef>
              <a:buClr>
                <a:schemeClr val="dk1"/>
              </a:buClr>
              <a:buSzPct val="90000"/>
              <a:buFont typeface="Arial"/>
              <a:buAutoNum type="alphaLcPeriod"/>
            </a:pPr>
            <a:r>
              <a:rPr lang="en-US" sz="1900" b="0" i="0" u="none" strike="noStrike" cap="none" baseline="0" dirty="0">
                <a:solidFill>
                  <a:schemeClr val="dk1"/>
                </a:solidFill>
                <a:latin typeface="Arial"/>
                <a:ea typeface="Arial"/>
                <a:cs typeface="Arial"/>
                <a:sym typeface="Arial"/>
              </a:rPr>
              <a:t>No </a:t>
            </a:r>
            <a:r>
              <a:rPr lang="en-US" sz="1900" b="1" i="0" u="sng" strike="noStrike" cap="none" baseline="0" dirty="0">
                <a:solidFill>
                  <a:srgbClr val="3366FF"/>
                </a:solidFill>
                <a:latin typeface="Arial"/>
                <a:ea typeface="Arial"/>
                <a:cs typeface="Arial"/>
                <a:sym typeface="Arial"/>
              </a:rPr>
              <a:t>African</a:t>
            </a:r>
            <a:r>
              <a:rPr lang="en-US" sz="1900" b="1" i="0" u="none" strike="noStrike" cap="none" baseline="0" dirty="0">
                <a:solidFill>
                  <a:srgbClr val="3366FF"/>
                </a:solidFill>
                <a:latin typeface="Arial"/>
                <a:ea typeface="Arial"/>
                <a:cs typeface="Arial"/>
                <a:sym typeface="Arial"/>
              </a:rPr>
              <a:t> </a:t>
            </a:r>
            <a:r>
              <a:rPr lang="en-US" sz="1900" b="1" i="0" u="sng" strike="noStrike" cap="none" baseline="0" dirty="0">
                <a:solidFill>
                  <a:srgbClr val="3366FF"/>
                </a:solidFill>
                <a:latin typeface="Arial"/>
                <a:ea typeface="Arial"/>
                <a:cs typeface="Arial"/>
                <a:sym typeface="Arial"/>
              </a:rPr>
              <a:t>ruler</a:t>
            </a:r>
            <a:r>
              <a:rPr lang="en-US" sz="1900" b="0" i="0" u="none" strike="noStrike" cap="none" baseline="0" dirty="0">
                <a:solidFill>
                  <a:schemeClr val="dk1"/>
                </a:solidFill>
                <a:latin typeface="Arial"/>
                <a:ea typeface="Arial"/>
                <a:cs typeface="Arial"/>
                <a:sym typeface="Arial"/>
              </a:rPr>
              <a:t> was </a:t>
            </a:r>
            <a:r>
              <a:rPr lang="en-US" sz="1900" b="1" i="0" u="sng" strike="noStrike" cap="none" baseline="0" dirty="0">
                <a:solidFill>
                  <a:srgbClr val="3366FF"/>
                </a:solidFill>
                <a:latin typeface="Arial"/>
                <a:ea typeface="Arial"/>
                <a:cs typeface="Arial"/>
                <a:sym typeface="Arial"/>
              </a:rPr>
              <a:t>invited</a:t>
            </a:r>
          </a:p>
          <a:p>
            <a:pPr marL="914400" marR="0" lvl="1" indent="-457200" algn="l" rtl="0">
              <a:spcBef>
                <a:spcPts val="600"/>
              </a:spcBef>
              <a:buClr>
                <a:schemeClr val="dk1"/>
              </a:buClr>
              <a:buSzPct val="90000"/>
              <a:buFont typeface="Arial"/>
              <a:buAutoNum type="alphaLcPeriod"/>
            </a:pPr>
            <a:r>
              <a:rPr lang="en-US" sz="1900" b="0" i="0" u="none" strike="noStrike" cap="none" baseline="0" dirty="0">
                <a:solidFill>
                  <a:schemeClr val="dk1"/>
                </a:solidFill>
                <a:latin typeface="Arial"/>
                <a:ea typeface="Arial"/>
                <a:cs typeface="Arial"/>
                <a:sym typeface="Arial"/>
              </a:rPr>
              <a:t>By 1914, only </a:t>
            </a:r>
            <a:r>
              <a:rPr lang="en-US" sz="1900" b="1" i="0" u="sng" strike="noStrike" cap="none" baseline="0" dirty="0">
                <a:solidFill>
                  <a:srgbClr val="3366FF"/>
                </a:solidFill>
                <a:latin typeface="Arial"/>
                <a:ea typeface="Arial"/>
                <a:cs typeface="Arial"/>
                <a:sym typeface="Arial"/>
              </a:rPr>
              <a:t>Liberia</a:t>
            </a:r>
            <a:r>
              <a:rPr lang="en-US" sz="1900" b="0" i="0" u="none" strike="noStrike" cap="none" baseline="0" dirty="0">
                <a:solidFill>
                  <a:schemeClr val="dk1"/>
                </a:solidFill>
                <a:latin typeface="Arial"/>
                <a:ea typeface="Arial"/>
                <a:cs typeface="Arial"/>
                <a:sym typeface="Arial"/>
              </a:rPr>
              <a:t> and </a:t>
            </a:r>
            <a:r>
              <a:rPr lang="en-US" sz="1900" b="1" i="0" u="sng" strike="noStrike" cap="none" baseline="0" dirty="0">
                <a:solidFill>
                  <a:srgbClr val="3366FF"/>
                </a:solidFill>
                <a:latin typeface="Arial"/>
                <a:ea typeface="Arial"/>
                <a:cs typeface="Arial"/>
                <a:sym typeface="Arial"/>
              </a:rPr>
              <a:t>Ethiopia</a:t>
            </a:r>
            <a:r>
              <a:rPr lang="en-US" sz="1900" b="0" i="0" u="none" strike="noStrike" cap="none" baseline="0" dirty="0">
                <a:solidFill>
                  <a:schemeClr val="dk1"/>
                </a:solidFill>
                <a:latin typeface="Arial"/>
                <a:ea typeface="Arial"/>
                <a:cs typeface="Arial"/>
                <a:sym typeface="Arial"/>
              </a:rPr>
              <a:t> remained free of European control</a:t>
            </a:r>
          </a:p>
          <a:p>
            <a:pPr marL="463550" marR="0" lvl="0" indent="-326390" algn="l" rtl="0">
              <a:spcBef>
                <a:spcPts val="2000"/>
              </a:spcBef>
              <a:buClr>
                <a:schemeClr val="dk1"/>
              </a:buClr>
              <a:buFont typeface="Arial"/>
              <a:buNone/>
            </a:pPr>
            <a:endParaRPr sz="2400" b="0" i="0" u="none" strike="noStrike" cap="none" baseline="0" dirty="0">
              <a:solidFill>
                <a:schemeClr val="dk1"/>
              </a:solidFill>
              <a:latin typeface="Arial"/>
              <a:ea typeface="Arial"/>
              <a:cs typeface="Arial"/>
              <a:sym typeface="Arial"/>
            </a:endParaRP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13">
                                            <p:txEl>
                                              <p:pRg st="0" end="0"/>
                                            </p:txEl>
                                          </p:spTgt>
                                        </p:tgtEl>
                                        <p:attrNameLst>
                                          <p:attrName>style.visibility</p:attrName>
                                        </p:attrNameLst>
                                      </p:cBhvr>
                                      <p:to>
                                        <p:strVal val="visible"/>
                                      </p:to>
                                    </p:set>
                                    <p:anim calcmode="lin" valueType="num">
                                      <p:cBhvr additive="base">
                                        <p:cTn id="7" dur="500"/>
                                        <p:tgtEl>
                                          <p:spTgt spid="313">
                                            <p:txEl>
                                              <p:pRg st="0" end="0"/>
                                            </p:txEl>
                                          </p:spTgt>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313">
                                            <p:txEl>
                                              <p:pRg st="1" end="1"/>
                                            </p:txEl>
                                          </p:spTgt>
                                        </p:tgtEl>
                                        <p:attrNameLst>
                                          <p:attrName>style.visibility</p:attrName>
                                        </p:attrNameLst>
                                      </p:cBhvr>
                                      <p:to>
                                        <p:strVal val="visible"/>
                                      </p:to>
                                    </p:set>
                                    <p:anim calcmode="lin" valueType="num">
                                      <p:cBhvr additive="base">
                                        <p:cTn id="12" dur="500"/>
                                        <p:tgtEl>
                                          <p:spTgt spid="313">
                                            <p:txEl>
                                              <p:pRg st="1" end="1"/>
                                            </p:txEl>
                                          </p:spTgt>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313">
                                            <p:txEl>
                                              <p:pRg st="2" end="2"/>
                                            </p:txEl>
                                          </p:spTgt>
                                        </p:tgtEl>
                                        <p:attrNameLst>
                                          <p:attrName>style.visibility</p:attrName>
                                        </p:attrNameLst>
                                      </p:cBhvr>
                                      <p:to>
                                        <p:strVal val="visible"/>
                                      </p:to>
                                    </p:set>
                                    <p:anim calcmode="lin" valueType="num">
                                      <p:cBhvr additive="base">
                                        <p:cTn id="17" dur="500"/>
                                        <p:tgtEl>
                                          <p:spTgt spid="313">
                                            <p:txEl>
                                              <p:pRg st="2" end="2"/>
                                            </p:txEl>
                                          </p:spTgt>
                                        </p:tgtEl>
                                        <p:attrNameLst>
                                          <p:attrName>ppt_x</p:attrName>
                                        </p:attrNameLst>
                                      </p:cBhvr>
                                      <p:tavLst>
                                        <p:tav tm="0">
                                          <p:val>
                                            <p:strVal val="#ppt_x-1"/>
                                          </p:val>
                                        </p:tav>
                                        <p:tav tm="100000">
                                          <p:val>
                                            <p:strVal val="#ppt_x"/>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nodeType="clickEffect">
                                  <p:stCondLst>
                                    <p:cond delay="0"/>
                                  </p:stCondLst>
                                  <p:childTnLst>
                                    <p:set>
                                      <p:cBhvr>
                                        <p:cTn id="21" dur="1" fill="hold">
                                          <p:stCondLst>
                                            <p:cond delay="0"/>
                                          </p:stCondLst>
                                        </p:cTn>
                                        <p:tgtEl>
                                          <p:spTgt spid="313">
                                            <p:txEl>
                                              <p:pRg st="3" end="3"/>
                                            </p:txEl>
                                          </p:spTgt>
                                        </p:tgtEl>
                                        <p:attrNameLst>
                                          <p:attrName>style.visibility</p:attrName>
                                        </p:attrNameLst>
                                      </p:cBhvr>
                                      <p:to>
                                        <p:strVal val="visible"/>
                                      </p:to>
                                    </p:set>
                                    <p:anim calcmode="lin" valueType="num">
                                      <p:cBhvr additive="base">
                                        <p:cTn id="22" dur="500"/>
                                        <p:tgtEl>
                                          <p:spTgt spid="313">
                                            <p:txEl>
                                              <p:pRg st="3" end="3"/>
                                            </p:txEl>
                                          </p:spTgt>
                                        </p:tgtEl>
                                        <p:attrNameLst>
                                          <p:attrName>ppt_x</p:attrName>
                                        </p:attrNameLst>
                                      </p:cBhvr>
                                      <p:tavLst>
                                        <p:tav tm="0">
                                          <p:val>
                                            <p:strVal val="#ppt_x-1"/>
                                          </p:val>
                                        </p:tav>
                                        <p:tav tm="100000">
                                          <p:val>
                                            <p:strVal val="#ppt_x"/>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313">
                                            <p:txEl>
                                              <p:pRg st="4" end="4"/>
                                            </p:txEl>
                                          </p:spTgt>
                                        </p:tgtEl>
                                        <p:attrNameLst>
                                          <p:attrName>style.visibility</p:attrName>
                                        </p:attrNameLst>
                                      </p:cBhvr>
                                      <p:to>
                                        <p:strVal val="visible"/>
                                      </p:to>
                                    </p:set>
                                    <p:anim calcmode="lin" valueType="num">
                                      <p:cBhvr additive="base">
                                        <p:cTn id="27" dur="500"/>
                                        <p:tgtEl>
                                          <p:spTgt spid="313">
                                            <p:txEl>
                                              <p:pRg st="4" end="4"/>
                                            </p:txEl>
                                          </p:spTgt>
                                        </p:tgtEl>
                                        <p:attrNameLst>
                                          <p:attrName>ppt_x</p:attrName>
                                        </p:attrNameLst>
                                      </p:cBhvr>
                                      <p:tavLst>
                                        <p:tav tm="0">
                                          <p:val>
                                            <p:strVal val="#ppt_x-1"/>
                                          </p:val>
                                        </p:tav>
                                        <p:tav tm="100000">
                                          <p:val>
                                            <p:strVal val="#ppt_x"/>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nodeType="clickEffect">
                                  <p:stCondLst>
                                    <p:cond delay="0"/>
                                  </p:stCondLst>
                                  <p:childTnLst>
                                    <p:set>
                                      <p:cBhvr>
                                        <p:cTn id="31" dur="1" fill="hold">
                                          <p:stCondLst>
                                            <p:cond delay="0"/>
                                          </p:stCondLst>
                                        </p:cTn>
                                        <p:tgtEl>
                                          <p:spTgt spid="313">
                                            <p:txEl>
                                              <p:pRg st="5" end="5"/>
                                            </p:txEl>
                                          </p:spTgt>
                                        </p:tgtEl>
                                        <p:attrNameLst>
                                          <p:attrName>style.visibility</p:attrName>
                                        </p:attrNameLst>
                                      </p:cBhvr>
                                      <p:to>
                                        <p:strVal val="visible"/>
                                      </p:to>
                                    </p:set>
                                    <p:anim calcmode="lin" valueType="num">
                                      <p:cBhvr additive="base">
                                        <p:cTn id="32" dur="500"/>
                                        <p:tgtEl>
                                          <p:spTgt spid="313">
                                            <p:txEl>
                                              <p:pRg st="5" end="5"/>
                                            </p:txEl>
                                          </p:spTgt>
                                        </p:tgtEl>
                                        <p:attrNameLst>
                                          <p:attrName>ppt_x</p:attrName>
                                        </p:attrNameLst>
                                      </p:cBhvr>
                                      <p:tavLst>
                                        <p:tav tm="0">
                                          <p:val>
                                            <p:strVal val="#ppt_x-1"/>
                                          </p:val>
                                        </p:tav>
                                        <p:tav tm="100000">
                                          <p:val>
                                            <p:strVal val="#ppt_x"/>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313">
                                            <p:txEl>
                                              <p:pRg st="6" end="6"/>
                                            </p:txEl>
                                          </p:spTgt>
                                        </p:tgtEl>
                                        <p:attrNameLst>
                                          <p:attrName>style.visibility</p:attrName>
                                        </p:attrNameLst>
                                      </p:cBhvr>
                                      <p:to>
                                        <p:strVal val="visible"/>
                                      </p:to>
                                    </p:set>
                                    <p:anim calcmode="lin" valueType="num">
                                      <p:cBhvr additive="base">
                                        <p:cTn id="37" dur="500"/>
                                        <p:tgtEl>
                                          <p:spTgt spid="313">
                                            <p:txEl>
                                              <p:pRg st="6" end="6"/>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Shape 318"/>
          <p:cNvSpPr txBox="1"/>
          <p:nvPr/>
        </p:nvSpPr>
        <p:spPr>
          <a:xfrm>
            <a:off x="533400" y="228600"/>
            <a:ext cx="8229600" cy="6413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3600" b="1" i="0" u="none" strike="noStrike" cap="none" baseline="0">
                <a:solidFill>
                  <a:srgbClr val="000000"/>
                </a:solidFill>
                <a:latin typeface="Comic Sans MS"/>
                <a:ea typeface="Comic Sans MS"/>
                <a:cs typeface="Comic Sans MS"/>
                <a:sym typeface="Comic Sans MS"/>
              </a:rPr>
              <a:t>Berlin Conference of 1884-1885</a:t>
            </a:r>
          </a:p>
        </p:txBody>
      </p:sp>
      <p:pic>
        <p:nvPicPr>
          <p:cNvPr id="319" name="Shape 319"/>
          <p:cNvPicPr preferRelativeResize="0"/>
          <p:nvPr/>
        </p:nvPicPr>
        <p:blipFill rotWithShape="1">
          <a:blip r:embed="rId3">
            <a:alphaModFix/>
          </a:blip>
          <a:srcRect/>
          <a:stretch/>
        </p:blipFill>
        <p:spPr>
          <a:xfrm>
            <a:off x="457200" y="1143000"/>
            <a:ext cx="5791200" cy="2517774"/>
          </a:xfrm>
          <a:prstGeom prst="rect">
            <a:avLst/>
          </a:prstGeom>
          <a:noFill/>
          <a:ln w="9525" cap="flat">
            <a:solidFill>
              <a:srgbClr val="FF9933"/>
            </a:solidFill>
            <a:prstDash val="solid"/>
            <a:miter/>
            <a:headEnd type="none" w="med" len="med"/>
            <a:tailEnd type="none" w="med" len="med"/>
          </a:ln>
        </p:spPr>
      </p:pic>
      <p:pic>
        <p:nvPicPr>
          <p:cNvPr id="320" name="Shape 320"/>
          <p:cNvPicPr preferRelativeResize="0"/>
          <p:nvPr/>
        </p:nvPicPr>
        <p:blipFill rotWithShape="1">
          <a:blip r:embed="rId4">
            <a:alphaModFix/>
          </a:blip>
          <a:srcRect/>
          <a:stretch/>
        </p:blipFill>
        <p:spPr>
          <a:xfrm>
            <a:off x="4178300" y="3397250"/>
            <a:ext cx="4140199" cy="3155950"/>
          </a:xfrm>
          <a:prstGeom prst="rect">
            <a:avLst/>
          </a:prstGeom>
          <a:noFill/>
          <a:ln w="9525" cap="flat">
            <a:solidFill>
              <a:srgbClr val="FF9933"/>
            </a:solidFill>
            <a:prstDash val="solid"/>
            <a:miter/>
            <a:headEnd type="none" w="med" len="med"/>
            <a:tailEnd type="none" w="med" len="med"/>
          </a:ln>
        </p:spPr>
      </p:pic>
      <p:sp>
        <p:nvSpPr>
          <p:cNvPr id="321" name="Shape 321"/>
          <p:cNvSpPr txBox="1"/>
          <p:nvPr/>
        </p:nvSpPr>
        <p:spPr>
          <a:xfrm>
            <a:off x="609600" y="6096000"/>
            <a:ext cx="4038599" cy="457200"/>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US" sz="2400" b="0" i="0" u="none" strike="noStrike" cap="none" baseline="0">
                <a:solidFill>
                  <a:srgbClr val="000000"/>
                </a:solidFill>
                <a:latin typeface="Comic Sans MS"/>
                <a:ea typeface="Comic Sans MS"/>
                <a:cs typeface="Comic Sans MS"/>
                <a:sym typeface="Comic Sans MS"/>
              </a:rPr>
              <a:t>Another point of view? →</a:t>
            </a: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0"/>
                                        </p:tgtEl>
                                        <p:attrNameLst>
                                          <p:attrName>style.visibility</p:attrName>
                                        </p:attrNameLst>
                                      </p:cBhvr>
                                      <p:to>
                                        <p:strVal val="visible"/>
                                      </p:to>
                                    </p:set>
                                    <p:animEffect transition="in" filter="fade">
                                      <p:cBhvr>
                                        <p:cTn id="7" dur="2000"/>
                                        <p:tgtEl>
                                          <p:spTgt spid="320"/>
                                        </p:tgtEl>
                                      </p:cBhvr>
                                    </p:animEffect>
                                  </p:childTnLst>
                                </p:cTn>
                              </p:par>
                              <p:par>
                                <p:cTn id="8" presetID="10" presetClass="entr" presetSubtype="0" fill="hold" nodeType="withEffect">
                                  <p:stCondLst>
                                    <p:cond delay="0"/>
                                  </p:stCondLst>
                                  <p:childTnLst>
                                    <p:set>
                                      <p:cBhvr>
                                        <p:cTn id="9" dur="1" fill="hold">
                                          <p:stCondLst>
                                            <p:cond delay="0"/>
                                          </p:stCondLst>
                                        </p:cTn>
                                        <p:tgtEl>
                                          <p:spTgt spid="321"/>
                                        </p:tgtEl>
                                        <p:attrNameLst>
                                          <p:attrName>style.visibility</p:attrName>
                                        </p:attrNameLst>
                                      </p:cBhvr>
                                      <p:to>
                                        <p:strVal val="visible"/>
                                      </p:to>
                                    </p:set>
                                    <p:animEffect transition="in" filter="fade">
                                      <p:cBhvr>
                                        <p:cTn id="10" dur="2000"/>
                                        <p:tgtEl>
                                          <p:spTgt spid="3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Shape 326"/>
          <p:cNvSpPr txBox="1"/>
          <p:nvPr/>
        </p:nvSpPr>
        <p:spPr>
          <a:xfrm>
            <a:off x="381000" y="599083"/>
            <a:ext cx="2666999" cy="146526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3600" b="1" i="0" u="none" strike="noStrike" cap="none" baseline="0">
                <a:solidFill>
                  <a:srgbClr val="000000"/>
                </a:solidFill>
                <a:latin typeface="Comic Sans MS"/>
                <a:ea typeface="Comic Sans MS"/>
                <a:cs typeface="Comic Sans MS"/>
                <a:sym typeface="Comic Sans MS"/>
              </a:rPr>
              <a:t>Africa</a:t>
            </a:r>
          </a:p>
          <a:p>
            <a:pPr marL="0" marR="0" lvl="0" indent="0" algn="l" rtl="0">
              <a:spcBef>
                <a:spcPts val="1800"/>
              </a:spcBef>
              <a:buSzPct val="25000"/>
              <a:buNone/>
            </a:pPr>
            <a:r>
              <a:rPr lang="en-US" sz="3600" b="1" i="0" u="none" strike="noStrike" cap="none" baseline="0">
                <a:solidFill>
                  <a:srgbClr val="000000"/>
                </a:solidFill>
                <a:latin typeface="Comic Sans MS"/>
                <a:ea typeface="Comic Sans MS"/>
                <a:cs typeface="Comic Sans MS"/>
                <a:sym typeface="Comic Sans MS"/>
              </a:rPr>
              <a:t>1890</a:t>
            </a:r>
          </a:p>
        </p:txBody>
      </p:sp>
      <p:pic>
        <p:nvPicPr>
          <p:cNvPr id="327" name="Shape 327"/>
          <p:cNvPicPr preferRelativeResize="0"/>
          <p:nvPr/>
        </p:nvPicPr>
        <p:blipFill rotWithShape="1">
          <a:blip r:embed="rId3">
            <a:alphaModFix/>
          </a:blip>
          <a:srcRect/>
          <a:stretch/>
        </p:blipFill>
        <p:spPr>
          <a:xfrm>
            <a:off x="3200400" y="228600"/>
            <a:ext cx="5000625" cy="6400799"/>
          </a:xfrm>
          <a:prstGeom prst="rect">
            <a:avLst/>
          </a:prstGeom>
          <a:noFill/>
          <a:ln w="38100" cap="sq">
            <a:solidFill>
              <a:srgbClr val="000000"/>
            </a:solidFill>
            <a:prstDash val="solid"/>
            <a:miter/>
            <a:headEnd type="none" w="med" len="med"/>
            <a:tailEnd type="none" w="med" len="med"/>
          </a:ln>
        </p:spPr>
      </p:pic>
    </p:spTree>
  </p:cSld>
  <p:clrMapOvr>
    <a:masterClrMapping/>
  </p:clrMapOvr>
  <p:transition spd="slow">
    <p:cu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b="1" dirty="0" smtClean="0">
                <a:solidFill>
                  <a:srgbClr val="002060"/>
                </a:solidFill>
                <a:latin typeface="Baskerville Old Face" panose="02020602080505020303" pitchFamily="18" charset="0"/>
              </a:rPr>
              <a:t>Berlin Conference Activity</a:t>
            </a:r>
            <a:endParaRPr lang="en-US" sz="4800" b="1" dirty="0">
              <a:solidFill>
                <a:srgbClr val="002060"/>
              </a:solidFill>
              <a:latin typeface="Baskerville Old Face" panose="02020602080505020303" pitchFamily="18" charset="0"/>
            </a:endParaRPr>
          </a:p>
        </p:txBody>
      </p:sp>
      <p:sp>
        <p:nvSpPr>
          <p:cNvPr id="3" name="Text Placeholder 2"/>
          <p:cNvSpPr>
            <a:spLocks noGrp="1"/>
          </p:cNvSpPr>
          <p:nvPr>
            <p:ph type="body" idx="1"/>
          </p:nvPr>
        </p:nvSpPr>
        <p:spPr/>
        <p:txBody>
          <a:bodyPr/>
          <a:lstStyle/>
          <a:p>
            <a:r>
              <a:rPr lang="en-US" sz="2400" b="1" u="sng" dirty="0" smtClean="0">
                <a:solidFill>
                  <a:srgbClr val="002060"/>
                </a:solidFill>
              </a:rPr>
              <a:t>Use pages</a:t>
            </a:r>
            <a:r>
              <a:rPr lang="en-US" sz="2400" b="1" dirty="0" smtClean="0">
                <a:solidFill>
                  <a:srgbClr val="002060"/>
                </a:solidFill>
              </a:rPr>
              <a:t>:</a:t>
            </a:r>
          </a:p>
          <a:p>
            <a:pPr lvl="1"/>
            <a:r>
              <a:rPr lang="en-US" sz="2400" b="1" dirty="0" smtClean="0">
                <a:solidFill>
                  <a:srgbClr val="002060"/>
                </a:solidFill>
              </a:rPr>
              <a:t>771</a:t>
            </a:r>
          </a:p>
          <a:p>
            <a:pPr lvl="1"/>
            <a:r>
              <a:rPr lang="en-US" sz="2400" b="1" dirty="0" smtClean="0">
                <a:solidFill>
                  <a:srgbClr val="002060"/>
                </a:solidFill>
              </a:rPr>
              <a:t>777</a:t>
            </a:r>
          </a:p>
          <a:p>
            <a:pPr lvl="1"/>
            <a:r>
              <a:rPr lang="en-US" sz="2400" b="1" dirty="0" smtClean="0">
                <a:solidFill>
                  <a:srgbClr val="002060"/>
                </a:solidFill>
              </a:rPr>
              <a:t>214</a:t>
            </a:r>
          </a:p>
          <a:p>
            <a:pPr lvl="1"/>
            <a:r>
              <a:rPr lang="en-US" sz="2400" b="1" dirty="0" smtClean="0">
                <a:solidFill>
                  <a:srgbClr val="002060"/>
                </a:solidFill>
              </a:rPr>
              <a:t>A16, A17, A36, A37, A38</a:t>
            </a:r>
            <a:endParaRPr lang="en-US" sz="2400" b="1" dirty="0">
              <a:solidFill>
                <a:srgbClr val="002060"/>
              </a:solidFill>
            </a:endParaRPr>
          </a:p>
        </p:txBody>
      </p:sp>
    </p:spTree>
    <p:extLst>
      <p:ext uri="{BB962C8B-B14F-4D97-AF65-F5344CB8AC3E}">
        <p14:creationId xmlns:p14="http://schemas.microsoft.com/office/powerpoint/2010/main" val="265269248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0650" y="274636"/>
            <a:ext cx="7303324" cy="6583363"/>
          </a:xfrm>
          <a:prstGeom prst="rect">
            <a:avLst/>
          </a:prstGeom>
        </p:spPr>
      </p:pic>
    </p:spTree>
    <p:extLst>
      <p:ext uri="{BB962C8B-B14F-4D97-AF65-F5344CB8AC3E}">
        <p14:creationId xmlns:p14="http://schemas.microsoft.com/office/powerpoint/2010/main" val="54952630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Shape 332"/>
          <p:cNvSpPr txBox="1"/>
          <p:nvPr/>
        </p:nvSpPr>
        <p:spPr>
          <a:xfrm>
            <a:off x="6324600" y="2362200"/>
            <a:ext cx="2666999" cy="2289174"/>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3600" b="1" i="0" u="none" strike="noStrike" cap="none" baseline="0">
                <a:solidFill>
                  <a:srgbClr val="000000"/>
                </a:solidFill>
                <a:latin typeface="Comic Sans MS"/>
                <a:ea typeface="Comic Sans MS"/>
                <a:cs typeface="Comic Sans MS"/>
                <a:sym typeface="Comic Sans MS"/>
              </a:rPr>
              <a:t>Africa</a:t>
            </a:r>
          </a:p>
          <a:p>
            <a:pPr marL="0" marR="0" lvl="0" indent="0" algn="ctr" rtl="0">
              <a:spcBef>
                <a:spcPts val="1800"/>
              </a:spcBef>
              <a:buSzPct val="25000"/>
              <a:buNone/>
            </a:pPr>
            <a:r>
              <a:rPr lang="en-US" sz="3600" b="1" i="0" u="none" strike="noStrike" cap="none" baseline="0">
                <a:solidFill>
                  <a:srgbClr val="000000"/>
                </a:solidFill>
                <a:latin typeface="Comic Sans MS"/>
                <a:ea typeface="Comic Sans MS"/>
                <a:cs typeface="Comic Sans MS"/>
                <a:sym typeface="Comic Sans MS"/>
              </a:rPr>
              <a:t>in</a:t>
            </a:r>
          </a:p>
          <a:p>
            <a:pPr marL="0" marR="0" lvl="0" indent="0" algn="ctr" rtl="0">
              <a:spcBef>
                <a:spcPts val="1800"/>
              </a:spcBef>
              <a:buSzPct val="25000"/>
              <a:buNone/>
            </a:pPr>
            <a:r>
              <a:rPr lang="en-US" sz="3600" b="1" i="0" u="none" strike="noStrike" cap="none" baseline="0">
                <a:solidFill>
                  <a:srgbClr val="000000"/>
                </a:solidFill>
                <a:latin typeface="Comic Sans MS"/>
                <a:ea typeface="Comic Sans MS"/>
                <a:cs typeface="Comic Sans MS"/>
                <a:sym typeface="Comic Sans MS"/>
              </a:rPr>
              <a:t>1914</a:t>
            </a:r>
          </a:p>
        </p:txBody>
      </p:sp>
      <p:pic>
        <p:nvPicPr>
          <p:cNvPr id="333" name="Shape 333"/>
          <p:cNvPicPr preferRelativeResize="0"/>
          <p:nvPr/>
        </p:nvPicPr>
        <p:blipFill rotWithShape="1">
          <a:blip r:embed="rId3">
            <a:alphaModFix/>
          </a:blip>
          <a:srcRect/>
          <a:stretch/>
        </p:blipFill>
        <p:spPr>
          <a:xfrm>
            <a:off x="760412" y="152400"/>
            <a:ext cx="5564187" cy="6524625"/>
          </a:xfrm>
          <a:prstGeom prst="rect">
            <a:avLst/>
          </a:prstGeom>
          <a:noFill/>
          <a:ln w="38100" cap="sq">
            <a:solidFill>
              <a:srgbClr val="000000"/>
            </a:solidFill>
            <a:prstDash val="solid"/>
            <a:miter/>
            <a:headEnd type="none" w="med" len="med"/>
            <a:tailEnd type="none" w="med" len="med"/>
          </a:ln>
        </p:spPr>
      </p:pic>
    </p:spTree>
  </p:cSld>
  <p:clrMapOvr>
    <a:masterClrMapping/>
  </p:clrMapOvr>
  <p:transition spd="slow">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sz="4000" b="1" u="sng" dirty="0">
                <a:effectLst>
                  <a:outerShdw blurRad="38100" dist="38100" dir="2700000" algn="tl">
                    <a:srgbClr val="C0C0C0"/>
                  </a:outerShdw>
                </a:effectLst>
                <a:latin typeface="Times New Roman" panose="02020603050405020304" pitchFamily="18" charset="0"/>
                <a:cs typeface="Times New Roman" panose="02020603050405020304" pitchFamily="18" charset="0"/>
              </a:rPr>
              <a:t>Looking Back - Review</a:t>
            </a:r>
          </a:p>
        </p:txBody>
      </p:sp>
      <p:sp>
        <p:nvSpPr>
          <p:cNvPr id="3076" name="Rectangle 4"/>
          <p:cNvSpPr>
            <a:spLocks noGrp="1" noChangeArrowheads="1"/>
          </p:cNvSpPr>
          <p:nvPr>
            <p:ph sz="quarter" idx="1"/>
          </p:nvPr>
        </p:nvSpPr>
        <p:spPr>
          <a:xfrm>
            <a:off x="187570" y="1735139"/>
            <a:ext cx="4292990" cy="4618769"/>
          </a:xfrm>
        </p:spPr>
        <p:txBody>
          <a:bodyPr/>
          <a:lstStyle/>
          <a:p>
            <a:pPr>
              <a:buFontTx/>
              <a:buNone/>
            </a:pPr>
            <a:r>
              <a:rPr lang="en-US" sz="2800" b="1" dirty="0">
                <a:solidFill>
                  <a:srgbClr val="FF0066"/>
                </a:solidFill>
              </a:rPr>
              <a:t>What is required for nation to industrialize?</a:t>
            </a:r>
          </a:p>
          <a:p>
            <a:pPr>
              <a:buFontTx/>
              <a:buNone/>
            </a:pPr>
            <a:r>
              <a:rPr lang="en-US" sz="2800" b="1" dirty="0"/>
              <a:t>1 – </a:t>
            </a:r>
            <a:r>
              <a:rPr lang="en-US" sz="2800" b="1" dirty="0">
                <a:solidFill>
                  <a:schemeClr val="accent2"/>
                </a:solidFill>
              </a:rPr>
              <a:t>Factors of Production</a:t>
            </a:r>
            <a:r>
              <a:rPr lang="en-US" sz="2800" b="1" dirty="0"/>
              <a:t> (land, labor, </a:t>
            </a:r>
            <a:r>
              <a:rPr lang="en-US" sz="2800" b="1" dirty="0" smtClean="0"/>
              <a:t>capital)</a:t>
            </a:r>
            <a:endParaRPr lang="en-US" sz="2800" b="1" dirty="0"/>
          </a:p>
          <a:p>
            <a:pPr>
              <a:buFontTx/>
              <a:buNone/>
            </a:pPr>
            <a:r>
              <a:rPr lang="en-US" sz="2800" b="1" dirty="0"/>
              <a:t>2 – </a:t>
            </a:r>
            <a:r>
              <a:rPr lang="en-US" sz="2800" b="1" dirty="0">
                <a:solidFill>
                  <a:schemeClr val="accent2"/>
                </a:solidFill>
              </a:rPr>
              <a:t>Political Stability</a:t>
            </a:r>
          </a:p>
          <a:p>
            <a:pPr>
              <a:buFontTx/>
              <a:buNone/>
            </a:pPr>
            <a:r>
              <a:rPr lang="en-US" sz="2800" b="1" dirty="0"/>
              <a:t>3 – </a:t>
            </a:r>
            <a:r>
              <a:rPr lang="en-US" sz="2800" b="1" dirty="0">
                <a:solidFill>
                  <a:schemeClr val="accent2"/>
                </a:solidFill>
              </a:rPr>
              <a:t>Transportation network</a:t>
            </a:r>
          </a:p>
          <a:p>
            <a:pPr>
              <a:buFontTx/>
              <a:buNone/>
            </a:pPr>
            <a:r>
              <a:rPr lang="en-US" sz="2800" b="1" dirty="0"/>
              <a:t>4 – </a:t>
            </a:r>
            <a:r>
              <a:rPr lang="en-US" sz="2800" b="1" dirty="0">
                <a:solidFill>
                  <a:schemeClr val="accent2"/>
                </a:solidFill>
              </a:rPr>
              <a:t>Trading Markets</a:t>
            </a:r>
          </a:p>
        </p:txBody>
      </p:sp>
      <p:sp>
        <p:nvSpPr>
          <p:cNvPr id="3077" name="Rectangle 5"/>
          <p:cNvSpPr>
            <a:spLocks noGrp="1" noChangeArrowheads="1"/>
          </p:cNvSpPr>
          <p:nvPr>
            <p:ph sz="quarter" idx="2"/>
          </p:nvPr>
        </p:nvSpPr>
        <p:spPr>
          <a:xfrm>
            <a:off x="4648200" y="1735139"/>
            <a:ext cx="3780692" cy="4056061"/>
          </a:xfrm>
        </p:spPr>
        <p:txBody>
          <a:bodyPr/>
          <a:lstStyle/>
          <a:p>
            <a:pPr>
              <a:buFontTx/>
              <a:buNone/>
            </a:pPr>
            <a:r>
              <a:rPr lang="en-US" sz="2800" b="1" dirty="0">
                <a:solidFill>
                  <a:srgbClr val="FF0066"/>
                </a:solidFill>
              </a:rPr>
              <a:t>What is the incentive for a nation to industrialize?</a:t>
            </a:r>
          </a:p>
          <a:p>
            <a:pPr>
              <a:buFontTx/>
              <a:buNone/>
            </a:pPr>
            <a:r>
              <a:rPr lang="en-US" sz="2800" b="1" dirty="0"/>
              <a:t>1 – </a:t>
            </a:r>
            <a:r>
              <a:rPr lang="en-US" sz="2800" b="1" dirty="0">
                <a:solidFill>
                  <a:schemeClr val="accent2"/>
                </a:solidFill>
              </a:rPr>
              <a:t>WEALTH</a:t>
            </a:r>
          </a:p>
          <a:p>
            <a:pPr>
              <a:buFontTx/>
              <a:buNone/>
            </a:pPr>
            <a:r>
              <a:rPr lang="en-US" sz="2800" b="1" dirty="0"/>
              <a:t> </a:t>
            </a:r>
            <a:r>
              <a:rPr lang="en-US" sz="2800" b="1" dirty="0" smtClean="0"/>
              <a:t>2- </a:t>
            </a:r>
            <a:r>
              <a:rPr lang="en-US" sz="2800" b="1" dirty="0">
                <a:solidFill>
                  <a:schemeClr val="accent2"/>
                </a:solidFill>
              </a:rPr>
              <a:t>Power &amp; Nationalism</a:t>
            </a:r>
          </a:p>
          <a:p>
            <a:pPr>
              <a:buFontTx/>
              <a:buNone/>
            </a:pPr>
            <a:r>
              <a:rPr lang="en-US" sz="2800" b="1" dirty="0"/>
              <a:t>3 – </a:t>
            </a:r>
            <a:r>
              <a:rPr lang="en-US" sz="2800" b="1" dirty="0">
                <a:solidFill>
                  <a:schemeClr val="accent2"/>
                </a:solidFill>
              </a:rPr>
              <a:t>Spreading of culture</a:t>
            </a:r>
          </a:p>
        </p:txBody>
      </p:sp>
    </p:spTree>
    <p:extLst>
      <p:ext uri="{BB962C8B-B14F-4D97-AF65-F5344CB8AC3E}">
        <p14:creationId xmlns:p14="http://schemas.microsoft.com/office/powerpoint/2010/main" val="18544147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914400" y="274638"/>
            <a:ext cx="7772400" cy="944562"/>
          </a:xfrm>
        </p:spPr>
        <p:txBody>
          <a:bodyPr/>
          <a:lstStyle/>
          <a:p>
            <a:pPr algn="ctr"/>
            <a:r>
              <a:rPr lang="en-US" sz="2800" b="1" dirty="0">
                <a:solidFill>
                  <a:srgbClr val="002060"/>
                </a:solidFill>
                <a:effectLst>
                  <a:outerShdw blurRad="38100" dist="38100" dir="2700000" algn="tl">
                    <a:srgbClr val="C0C0C0"/>
                  </a:outerShdw>
                </a:effectLst>
                <a:latin typeface="Comic Sans MS" pitchFamily="66" charset="0"/>
              </a:rPr>
              <a:t>IMPERIALISM IN AFRICA</a:t>
            </a:r>
          </a:p>
        </p:txBody>
      </p:sp>
      <p:sp>
        <p:nvSpPr>
          <p:cNvPr id="10243" name="Rectangle 3"/>
          <p:cNvSpPr>
            <a:spLocks noGrp="1" noChangeArrowheads="1"/>
          </p:cNvSpPr>
          <p:nvPr>
            <p:ph type="body" idx="1"/>
          </p:nvPr>
        </p:nvSpPr>
        <p:spPr>
          <a:xfrm>
            <a:off x="0" y="1295400"/>
            <a:ext cx="3733800" cy="5715000"/>
          </a:xfrm>
        </p:spPr>
        <p:txBody>
          <a:bodyPr/>
          <a:lstStyle/>
          <a:p>
            <a:r>
              <a:rPr lang="en-US" sz="2800" b="1" u="sng" dirty="0">
                <a:solidFill>
                  <a:schemeClr val="accent2"/>
                </a:solidFill>
                <a:effectLst>
                  <a:outerShdw blurRad="38100" dist="38100" dir="2700000" algn="tl">
                    <a:srgbClr val="C0C0C0"/>
                  </a:outerShdw>
                </a:effectLst>
              </a:rPr>
              <a:t>By 1914 African continent almost entirely controlled by European imperial powers</a:t>
            </a:r>
          </a:p>
          <a:p>
            <a:r>
              <a:rPr lang="en-US" sz="2800" b="1" dirty="0">
                <a:solidFill>
                  <a:srgbClr val="FF0066"/>
                </a:solidFill>
                <a:effectLst>
                  <a:outerShdw blurRad="38100" dist="38100" dir="2700000" algn="tl">
                    <a:srgbClr val="C0C0C0"/>
                  </a:outerShdw>
                </a:effectLst>
              </a:rPr>
              <a:t>Took control of economy, society, government of the conquered peoples</a:t>
            </a:r>
          </a:p>
          <a:p>
            <a:pPr>
              <a:buNone/>
            </a:pPr>
            <a:endParaRPr lang="en-US" b="1" dirty="0">
              <a:solidFill>
                <a:srgbClr val="FF0066"/>
              </a:solidFill>
              <a:effectLst>
                <a:outerShdw blurRad="38100" dist="38100" dir="2700000" algn="tl">
                  <a:srgbClr val="C0C0C0"/>
                </a:outerShdw>
              </a:effectLst>
            </a:endParaRPr>
          </a:p>
        </p:txBody>
      </p:sp>
      <p:pic>
        <p:nvPicPr>
          <p:cNvPr id="10245" name="Picture 5" descr="podafrica1914"/>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838575" y="1066800"/>
            <a:ext cx="5305425" cy="5791200"/>
          </a:xfrm>
          <a:prstGeom prst="rect">
            <a:avLst/>
          </a:prstGeom>
          <a:noFill/>
        </p:spPr>
      </p:pic>
    </p:spTree>
    <p:extLst>
      <p:ext uri="{BB962C8B-B14F-4D97-AF65-F5344CB8AC3E}">
        <p14:creationId xmlns:p14="http://schemas.microsoft.com/office/powerpoint/2010/main" val="125066603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381000" y="0"/>
            <a:ext cx="8229600" cy="914400"/>
          </a:xfrm>
        </p:spPr>
        <p:txBody>
          <a:bodyPr/>
          <a:lstStyle/>
          <a:p>
            <a:pPr eaLnBrk="1" hangingPunct="1"/>
            <a:r>
              <a:rPr lang="en-US" altLang="en-US" sz="2400" dirty="0" smtClean="0">
                <a:solidFill>
                  <a:srgbClr val="C00000"/>
                </a:solidFill>
                <a:latin typeface="Times New Roman" panose="02020603050405020304" pitchFamily="18" charset="0"/>
                <a:cs typeface="Times New Roman" panose="02020603050405020304" pitchFamily="18" charset="0"/>
              </a:rPr>
              <a:t>Journal Entry:</a:t>
            </a:r>
            <a:br>
              <a:rPr lang="en-US" altLang="en-US" sz="2400" dirty="0" smtClean="0">
                <a:solidFill>
                  <a:srgbClr val="C00000"/>
                </a:solidFill>
                <a:latin typeface="Times New Roman" panose="02020603050405020304" pitchFamily="18" charset="0"/>
                <a:cs typeface="Times New Roman" panose="02020603050405020304" pitchFamily="18" charset="0"/>
              </a:rPr>
            </a:br>
            <a:r>
              <a:rPr lang="en-US" altLang="en-US" sz="2400" dirty="0" smtClean="0">
                <a:solidFill>
                  <a:srgbClr val="C00000"/>
                </a:solidFill>
                <a:latin typeface="Times New Roman" panose="02020603050405020304" pitchFamily="18" charset="0"/>
                <a:cs typeface="Times New Roman" panose="02020603050405020304" pitchFamily="18" charset="0"/>
              </a:rPr>
              <a:t>Tuesday Nov 22</a:t>
            </a:r>
            <a:endParaRPr lang="en-US" altLang="en-US" sz="2400" dirty="0" smtClean="0">
              <a:solidFill>
                <a:srgbClr val="C00000"/>
              </a:solidFill>
              <a:latin typeface="Times New Roman" panose="02020603050405020304" pitchFamily="18" charset="0"/>
              <a:cs typeface="Times New Roman" panose="02020603050405020304" pitchFamily="18" charset="0"/>
            </a:endParaRPr>
          </a:p>
        </p:txBody>
      </p:sp>
      <p:sp>
        <p:nvSpPr>
          <p:cNvPr id="5123" name="Content Placeholder 2"/>
          <p:cNvSpPr>
            <a:spLocks noGrp="1"/>
          </p:cNvSpPr>
          <p:nvPr>
            <p:ph idx="1"/>
          </p:nvPr>
        </p:nvSpPr>
        <p:spPr>
          <a:xfrm>
            <a:off x="0" y="723331"/>
            <a:ext cx="9144000" cy="5972175"/>
          </a:xfrm>
        </p:spPr>
        <p:txBody>
          <a:bodyPr/>
          <a:lstStyle/>
          <a:p>
            <a:pPr eaLnBrk="1" hangingPunct="1">
              <a:defRPr/>
            </a:pPr>
            <a:r>
              <a:rPr lang="en-US" altLang="en-US" sz="2400" b="1" u="sng" dirty="0" smtClean="0">
                <a:latin typeface="Times New Roman" panose="02020603050405020304" pitchFamily="18" charset="0"/>
                <a:cs typeface="Times New Roman" panose="02020603050405020304" pitchFamily="18" charset="0"/>
              </a:rPr>
              <a:t>Objective:</a:t>
            </a:r>
          </a:p>
          <a:p>
            <a:pPr lvl="1" eaLnBrk="1" hangingPunct="1">
              <a:defRPr/>
            </a:pPr>
            <a:r>
              <a:rPr lang="en-US" altLang="en-US" sz="2400" dirty="0" smtClean="0">
                <a:latin typeface="Times New Roman" panose="02020603050405020304" pitchFamily="18" charset="0"/>
                <a:cs typeface="Times New Roman" panose="02020603050405020304" pitchFamily="18" charset="0"/>
              </a:rPr>
              <a:t> Describe Africa before European domination</a:t>
            </a:r>
          </a:p>
          <a:p>
            <a:pPr lvl="1" eaLnBrk="1" hangingPunct="1">
              <a:defRPr/>
            </a:pPr>
            <a:r>
              <a:rPr lang="en-US" altLang="en-US" sz="2400" dirty="0" smtClean="0">
                <a:latin typeface="Times New Roman" panose="02020603050405020304" pitchFamily="18" charset="0"/>
                <a:cs typeface="Times New Roman" panose="02020603050405020304" pitchFamily="18" charset="0"/>
              </a:rPr>
              <a:t>Summarize the motives of European colonizers and the factors that allowed them to control Africa</a:t>
            </a:r>
          </a:p>
          <a:p>
            <a:pPr eaLnBrk="1" hangingPunct="1">
              <a:defRPr/>
            </a:pPr>
            <a:r>
              <a:rPr lang="en-US" altLang="en-US" sz="2400" b="1" u="sng" dirty="0" smtClean="0">
                <a:latin typeface="Times New Roman" panose="02020603050405020304" pitchFamily="18" charset="0"/>
                <a:cs typeface="Times New Roman" panose="02020603050405020304" pitchFamily="18" charset="0"/>
              </a:rPr>
              <a:t>Warm-Up/Journal Entry Question:</a:t>
            </a:r>
          </a:p>
          <a:p>
            <a:pPr lvl="1" eaLnBrk="1" hangingPunct="1">
              <a:defRPr/>
            </a:pPr>
            <a:r>
              <a:rPr lang="en-US" altLang="en-US" sz="2400" dirty="0" smtClean="0">
                <a:latin typeface="Times New Roman" panose="02020603050405020304" pitchFamily="18" charset="0"/>
                <a:cs typeface="Times New Roman" panose="02020603050405020304" pitchFamily="18" charset="0"/>
              </a:rPr>
              <a:t>Read, </a:t>
            </a:r>
            <a:r>
              <a:rPr lang="en-US" altLang="en-US" sz="2400" dirty="0" smtClean="0">
                <a:latin typeface="Times New Roman" panose="02020603050405020304" pitchFamily="18" charset="0"/>
                <a:cs typeface="Times New Roman" panose="02020603050405020304" pitchFamily="18" charset="0"/>
              </a:rPr>
              <a:t>Rudyard Kipling’s “The White Man’s Burden,” 1899. Answer questions that follow.</a:t>
            </a:r>
            <a:endParaRPr lang="en-US" altLang="en-US" sz="2400" dirty="0" smtClean="0">
              <a:latin typeface="Times New Roman" panose="02020603050405020304" pitchFamily="18" charset="0"/>
              <a:cs typeface="Times New Roman" panose="02020603050405020304" pitchFamily="18" charset="0"/>
            </a:endParaRPr>
          </a:p>
          <a:p>
            <a:pPr eaLnBrk="1" hangingPunct="1">
              <a:defRPr/>
            </a:pPr>
            <a:r>
              <a:rPr lang="en-US" altLang="en-US" sz="2400" b="1" u="sng" dirty="0" smtClean="0">
                <a:latin typeface="Times New Roman" panose="02020603050405020304" pitchFamily="18" charset="0"/>
                <a:cs typeface="Times New Roman" panose="02020603050405020304" pitchFamily="18" charset="0"/>
              </a:rPr>
              <a:t>Agenda:</a:t>
            </a:r>
            <a:endParaRPr lang="en-US" altLang="en-US" sz="2400" dirty="0" smtClean="0">
              <a:latin typeface="Times New Roman" panose="02020603050405020304" pitchFamily="18" charset="0"/>
              <a:cs typeface="Times New Roman" panose="02020603050405020304" pitchFamily="18" charset="0"/>
            </a:endParaRPr>
          </a:p>
          <a:p>
            <a:pPr lvl="1" eaLnBrk="1" hangingPunct="1">
              <a:defRPr/>
            </a:pPr>
            <a:r>
              <a:rPr lang="en-US" altLang="en-US" sz="2400" dirty="0" smtClean="0">
                <a:latin typeface="Times New Roman" panose="02020603050405020304" pitchFamily="18" charset="0"/>
                <a:cs typeface="Times New Roman" panose="02020603050405020304" pitchFamily="18" charset="0"/>
              </a:rPr>
              <a:t>Continue PPT/Notes:  Imperialism in Africa</a:t>
            </a:r>
          </a:p>
          <a:p>
            <a:pPr lvl="1" eaLnBrk="1" hangingPunct="1">
              <a:defRPr/>
            </a:pPr>
            <a:r>
              <a:rPr lang="en-US" altLang="en-US" sz="2400" dirty="0" smtClean="0">
                <a:latin typeface="Times New Roman" panose="02020603050405020304" pitchFamily="18" charset="0"/>
                <a:cs typeface="Times New Roman" panose="02020603050405020304" pitchFamily="18" charset="0"/>
              </a:rPr>
              <a:t>DBQ:  Imperialism in Africa</a:t>
            </a:r>
          </a:p>
          <a:p>
            <a:pPr eaLnBrk="1" hangingPunct="1">
              <a:defRPr/>
            </a:pPr>
            <a:r>
              <a:rPr lang="en-US" altLang="en-US" sz="2400" b="1" u="sng" dirty="0" smtClean="0">
                <a:latin typeface="Times New Roman" panose="02020603050405020304" pitchFamily="18" charset="0"/>
                <a:cs typeface="Times New Roman" panose="02020603050405020304" pitchFamily="18" charset="0"/>
              </a:rPr>
              <a:t>Homework:</a:t>
            </a:r>
          </a:p>
          <a:p>
            <a:pPr lvl="1" eaLnBrk="1" hangingPunct="1">
              <a:defRPr/>
            </a:pPr>
            <a:r>
              <a:rPr lang="en-US" altLang="en-US" sz="2400" dirty="0" smtClean="0">
                <a:latin typeface="Times New Roman" panose="02020603050405020304" pitchFamily="18" charset="0"/>
                <a:cs typeface="Times New Roman" panose="02020603050405020304" pitchFamily="18" charset="0"/>
              </a:rPr>
              <a:t>Goal Sheet; Unit 10, Imperialism:  Due </a:t>
            </a:r>
            <a:r>
              <a:rPr lang="en-US" altLang="en-US" sz="2400" dirty="0" smtClean="0">
                <a:latin typeface="Times New Roman" panose="02020603050405020304" pitchFamily="18" charset="0"/>
                <a:cs typeface="Times New Roman" panose="02020603050405020304" pitchFamily="18" charset="0"/>
              </a:rPr>
              <a:t>Thursday 12/1</a:t>
            </a:r>
            <a:endParaRPr lang="en-US" altLang="en-US" sz="2400" dirty="0" smtClean="0">
              <a:latin typeface="Times New Roman" panose="02020603050405020304" pitchFamily="18" charset="0"/>
              <a:cs typeface="Times New Roman" panose="02020603050405020304" pitchFamily="18" charset="0"/>
            </a:endParaRPr>
          </a:p>
          <a:p>
            <a:pPr lvl="1" eaLnBrk="1" hangingPunct="1">
              <a:defRPr/>
            </a:pPr>
            <a:r>
              <a:rPr lang="en-US" altLang="en-US" sz="2400" dirty="0" smtClean="0">
                <a:latin typeface="Times New Roman" panose="02020603050405020304" pitchFamily="18" charset="0"/>
                <a:cs typeface="Times New Roman" panose="02020603050405020304" pitchFamily="18" charset="0"/>
              </a:rPr>
              <a:t>TEST:  Unit 10, Imperialism</a:t>
            </a:r>
            <a:r>
              <a:rPr lang="en-US" altLang="en-US" sz="2400" smtClean="0">
                <a:latin typeface="Times New Roman" panose="02020603050405020304" pitchFamily="18" charset="0"/>
                <a:cs typeface="Times New Roman" panose="02020603050405020304" pitchFamily="18" charset="0"/>
              </a:rPr>
              <a:t>:  Thursday 12/1</a:t>
            </a:r>
            <a:endParaRPr lang="en-US" altLang="en-US" sz="24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52426663"/>
      </p:ext>
    </p:extLst>
  </p:cSld>
  <p:clrMapOvr>
    <a:masterClrMapping/>
  </p:clrMapOvr>
  <p:transition spd="slow"/>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715962"/>
          </a:xfrm>
        </p:spPr>
        <p:txBody>
          <a:bodyPr>
            <a:normAutofit/>
          </a:bodyPr>
          <a:lstStyle/>
          <a:p>
            <a:pPr algn="ctr"/>
            <a:r>
              <a:rPr lang="en-US" sz="3200" b="1" dirty="0" smtClean="0">
                <a:solidFill>
                  <a:srgbClr val="002060"/>
                </a:solidFill>
                <a:latin typeface="Comic Sans MS" pitchFamily="66" charset="0"/>
              </a:rPr>
              <a:t>Views on Partition of Africa</a:t>
            </a:r>
            <a:endParaRPr lang="en-US" sz="3200" b="1" dirty="0">
              <a:solidFill>
                <a:srgbClr val="002060"/>
              </a:solidFill>
              <a:latin typeface="Comic Sans MS" pitchFamily="66" charset="0"/>
            </a:endParaRPr>
          </a:p>
        </p:txBody>
      </p:sp>
      <p:sp>
        <p:nvSpPr>
          <p:cNvPr id="3" name="Content Placeholder 2"/>
          <p:cNvSpPr>
            <a:spLocks noGrp="1"/>
          </p:cNvSpPr>
          <p:nvPr>
            <p:ph sz="quarter" idx="1"/>
          </p:nvPr>
        </p:nvSpPr>
        <p:spPr>
          <a:xfrm>
            <a:off x="222738" y="1066800"/>
            <a:ext cx="4711212" cy="4953000"/>
          </a:xfrm>
        </p:spPr>
        <p:txBody>
          <a:bodyPr>
            <a:normAutofit fontScale="92500" lnSpcReduction="20000"/>
          </a:bodyPr>
          <a:lstStyle/>
          <a:p>
            <a:r>
              <a:rPr lang="en-US" sz="2000" i="1" dirty="0" smtClean="0"/>
              <a:t>Cecil Rhodes</a:t>
            </a:r>
            <a:r>
              <a:rPr lang="en-US" sz="2000" dirty="0" smtClean="0"/>
              <a:t> in Favor:</a:t>
            </a:r>
          </a:p>
          <a:p>
            <a:pPr marL="137160" indent="0">
              <a:buNone/>
            </a:pPr>
            <a:endParaRPr lang="en-US" sz="2000" dirty="0" smtClean="0"/>
          </a:p>
          <a:p>
            <a:r>
              <a:rPr lang="en-US" sz="2000" dirty="0" smtClean="0"/>
              <a:t>“I contend that we are the first race in the world and that the more of the world we inhabit the better it is for the human race.  I contend that every acre added to our territory provides for the birth of more of the English race, who otherwise  would not be brought into existence……. I believe it to be my duty to God, my Queen, and my country to paint the whole map of Africa red, red from the Cape to the Cairo.  That is my creed, my dream my mission.”</a:t>
            </a:r>
            <a:endParaRPr lang="en-US" sz="2000" dirty="0"/>
          </a:p>
        </p:txBody>
      </p:sp>
      <p:sp>
        <p:nvSpPr>
          <p:cNvPr id="4" name="Content Placeholder 3"/>
          <p:cNvSpPr>
            <a:spLocks noGrp="1"/>
          </p:cNvSpPr>
          <p:nvPr>
            <p:ph sz="quarter" idx="2"/>
          </p:nvPr>
        </p:nvSpPr>
        <p:spPr>
          <a:xfrm>
            <a:off x="4933950" y="1066800"/>
            <a:ext cx="4210050" cy="4953000"/>
          </a:xfrm>
        </p:spPr>
        <p:txBody>
          <a:bodyPr>
            <a:normAutofit fontScale="92500" lnSpcReduction="20000"/>
          </a:bodyPr>
          <a:lstStyle/>
          <a:p>
            <a:r>
              <a:rPr lang="en-US" sz="2000" b="1" i="1" dirty="0" smtClean="0"/>
              <a:t>Chief </a:t>
            </a:r>
            <a:r>
              <a:rPr lang="en-US" sz="2000" b="1" i="1" dirty="0" err="1" smtClean="0"/>
              <a:t>Kabongo</a:t>
            </a:r>
            <a:r>
              <a:rPr lang="en-US" sz="2000" b="1" i="1" dirty="0" smtClean="0"/>
              <a:t> </a:t>
            </a:r>
            <a:r>
              <a:rPr lang="en-US" sz="2000" dirty="0" smtClean="0"/>
              <a:t>of Kenya</a:t>
            </a:r>
            <a:r>
              <a:rPr lang="en-US" sz="2000" b="1" i="1" dirty="0" smtClean="0"/>
              <a:t> </a:t>
            </a:r>
            <a:r>
              <a:rPr lang="en-US" sz="2000" dirty="0" smtClean="0"/>
              <a:t>Opposing:</a:t>
            </a:r>
          </a:p>
          <a:p>
            <a:pPr marL="137160" indent="0">
              <a:buNone/>
            </a:pPr>
            <a:endParaRPr lang="en-US" sz="2000" dirty="0" smtClean="0"/>
          </a:p>
          <a:p>
            <a:r>
              <a:rPr lang="en-US" sz="2000" dirty="0" smtClean="0"/>
              <a:t>“ A Pink Cheek man came one day to our Council…  and he told us of the King of the Pink Cheek who…  lived in a land over the seas.  ‘This great King is now your King,’ he said.  This was strange news.  For this land was ours… We had no king, we elected our Councils and they made our laws.  With patience, our leading Elders, tried to tell this to the Pink Cheek…  But at the end he said, “This we know but in spite of this what I have told you is a fact..  You have now a king… and his laws are now your laws.”</a:t>
            </a:r>
            <a:endParaRPr lang="en-US" sz="2000" dirty="0"/>
          </a:p>
        </p:txBody>
      </p:sp>
      <p:sp>
        <p:nvSpPr>
          <p:cNvPr id="5" name="TextBox 4"/>
          <p:cNvSpPr txBox="1"/>
          <p:nvPr/>
        </p:nvSpPr>
        <p:spPr>
          <a:xfrm>
            <a:off x="762000" y="5867400"/>
            <a:ext cx="5461495" cy="707886"/>
          </a:xfrm>
          <a:prstGeom prst="rect">
            <a:avLst/>
          </a:prstGeom>
          <a:noFill/>
        </p:spPr>
        <p:txBody>
          <a:bodyPr wrap="none" rtlCol="0">
            <a:spAutoFit/>
          </a:bodyPr>
          <a:lstStyle/>
          <a:p>
            <a:r>
              <a:rPr lang="en-US" sz="2000" b="1" dirty="0" smtClean="0"/>
              <a:t>What is Cecil Rhode’s argument for imperialism?</a:t>
            </a:r>
          </a:p>
          <a:p>
            <a:r>
              <a:rPr lang="en-US" sz="2000" b="1" dirty="0" smtClean="0"/>
              <a:t>What is Chief </a:t>
            </a:r>
            <a:r>
              <a:rPr lang="en-US" sz="2000" b="1" dirty="0" err="1" smtClean="0"/>
              <a:t>Kabongo’s</a:t>
            </a:r>
            <a:r>
              <a:rPr lang="en-US" sz="2000" b="1" dirty="0" smtClean="0"/>
              <a:t> argument against it? </a:t>
            </a:r>
            <a:endParaRPr lang="en-US" sz="2000" b="1" dirty="0"/>
          </a:p>
        </p:txBody>
      </p:sp>
    </p:spTree>
    <p:extLst>
      <p:ext uri="{BB962C8B-B14F-4D97-AF65-F5344CB8AC3E}">
        <p14:creationId xmlns:p14="http://schemas.microsoft.com/office/powerpoint/2010/main" val="95217321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5" name="Picture 5" descr="Nationalism"/>
          <p:cNvPicPr>
            <a:picLocks noChangeAspect="1" noChangeArrowheads="1"/>
          </p:cNvPicPr>
          <p:nvPr/>
        </p:nvPicPr>
        <p:blipFill>
          <a:blip r:embed="rId2" cstate="print"/>
          <a:srcRect/>
          <a:stretch>
            <a:fillRect/>
          </a:stretch>
        </p:blipFill>
        <p:spPr bwMode="auto">
          <a:xfrm>
            <a:off x="1524000" y="304800"/>
            <a:ext cx="5715000" cy="3960812"/>
          </a:xfrm>
          <a:prstGeom prst="rect">
            <a:avLst/>
          </a:prstGeom>
          <a:noFill/>
        </p:spPr>
      </p:pic>
      <p:sp>
        <p:nvSpPr>
          <p:cNvPr id="6" name="TextBox 5"/>
          <p:cNvSpPr txBox="1"/>
          <p:nvPr/>
        </p:nvSpPr>
        <p:spPr>
          <a:xfrm>
            <a:off x="609600" y="5029200"/>
            <a:ext cx="8153400" cy="1384995"/>
          </a:xfrm>
          <a:prstGeom prst="rect">
            <a:avLst/>
          </a:prstGeom>
          <a:noFill/>
        </p:spPr>
        <p:txBody>
          <a:bodyPr wrap="square" rtlCol="0">
            <a:spAutoFit/>
          </a:bodyPr>
          <a:lstStyle/>
          <a:p>
            <a:r>
              <a:rPr lang="en-US" sz="2100" b="1" dirty="0" smtClean="0"/>
              <a:t>“All great nations in the fullness of their strength have desired to set their mark upon barbarian lands and those who fail to participate in this great rivalry will play a pitiable role in time to come.”</a:t>
            </a:r>
          </a:p>
          <a:p>
            <a:pPr algn="r"/>
            <a:r>
              <a:rPr lang="en-US" sz="2100" b="1" dirty="0" smtClean="0"/>
              <a:t>- Heinrich von Treitschke</a:t>
            </a:r>
            <a:endParaRPr lang="en-US" sz="2100" b="1" dirty="0"/>
          </a:p>
        </p:txBody>
      </p:sp>
    </p:spTree>
    <p:extLst>
      <p:ext uri="{BB962C8B-B14F-4D97-AF65-F5344CB8AC3E}">
        <p14:creationId xmlns:p14="http://schemas.microsoft.com/office/powerpoint/2010/main" val="6056902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Shape 338"/>
          <p:cNvSpPr txBox="1"/>
          <p:nvPr/>
        </p:nvSpPr>
        <p:spPr>
          <a:xfrm>
            <a:off x="533400" y="152400"/>
            <a:ext cx="8229600" cy="1190624"/>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3600" b="1" i="0" u="none" strike="noStrike" cap="none" baseline="0">
                <a:solidFill>
                  <a:srgbClr val="000000"/>
                </a:solidFill>
                <a:latin typeface="Comic Sans MS"/>
                <a:ea typeface="Comic Sans MS"/>
                <a:cs typeface="Comic Sans MS"/>
                <a:sym typeface="Comic Sans MS"/>
              </a:rPr>
              <a:t>European Colonization/Decolonization Patterns</a:t>
            </a:r>
          </a:p>
        </p:txBody>
      </p:sp>
      <p:pic>
        <p:nvPicPr>
          <p:cNvPr id="339" name="Shape 339"/>
          <p:cNvPicPr preferRelativeResize="0"/>
          <p:nvPr/>
        </p:nvPicPr>
        <p:blipFill rotWithShape="1">
          <a:blip r:embed="rId3">
            <a:alphaModFix/>
          </a:blip>
          <a:srcRect t="4874" b="4163"/>
          <a:stretch/>
        </p:blipFill>
        <p:spPr>
          <a:xfrm>
            <a:off x="1295400" y="1676400"/>
            <a:ext cx="6858000" cy="4267199"/>
          </a:xfrm>
          <a:prstGeom prst="rect">
            <a:avLst/>
          </a:prstGeom>
          <a:noFill/>
          <a:ln w="9525" cap="flat">
            <a:solidFill>
              <a:srgbClr val="FF9933"/>
            </a:solidFill>
            <a:prstDash val="solid"/>
            <a:miter/>
            <a:headEnd type="none" w="med" len="med"/>
            <a:tailEnd type="none" w="med" len="med"/>
          </a:ln>
        </p:spPr>
      </p:pic>
      <p:sp>
        <p:nvSpPr>
          <p:cNvPr id="340" name="Shape 340"/>
          <p:cNvSpPr txBox="1"/>
          <p:nvPr/>
        </p:nvSpPr>
        <p:spPr>
          <a:xfrm>
            <a:off x="609600" y="6096000"/>
            <a:ext cx="6400799" cy="4572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400" b="0" i="0" u="none" strike="noStrike" cap="none" baseline="0">
                <a:solidFill>
                  <a:srgbClr val="000000"/>
                </a:solidFill>
                <a:latin typeface="Comic Sans MS"/>
                <a:ea typeface="Comic Sans MS"/>
                <a:cs typeface="Comic Sans MS"/>
                <a:sym typeface="Comic Sans MS"/>
              </a:rPr>
              <a:t>Berlin Conference of 1884-85</a:t>
            </a:r>
          </a:p>
        </p:txBody>
      </p:sp>
      <p:cxnSp>
        <p:nvCxnSpPr>
          <p:cNvPr id="341" name="Shape 341"/>
          <p:cNvCxnSpPr/>
          <p:nvPr/>
        </p:nvCxnSpPr>
        <p:spPr>
          <a:xfrm rot="10800000">
            <a:off x="6019800" y="5410200"/>
            <a:ext cx="0" cy="990599"/>
          </a:xfrm>
          <a:prstGeom prst="straightConnector1">
            <a:avLst/>
          </a:prstGeom>
          <a:noFill/>
          <a:ln w="38100" cap="flat">
            <a:solidFill>
              <a:srgbClr val="996633"/>
            </a:solidFill>
            <a:prstDash val="solid"/>
            <a:round/>
            <a:headEnd type="none" w="med" len="med"/>
            <a:tailEnd type="triangle" w="lg" len="lg"/>
          </a:ln>
        </p:spPr>
      </p:cxn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0"/>
                                        </p:tgtEl>
                                        <p:attrNameLst>
                                          <p:attrName>style.visibility</p:attrName>
                                        </p:attrNameLst>
                                      </p:cBhvr>
                                      <p:to>
                                        <p:strVal val="visible"/>
                                      </p:to>
                                    </p:set>
                                    <p:animEffect transition="in" filter="fade">
                                      <p:cBhvr>
                                        <p:cTn id="7" dur="1000"/>
                                        <p:tgtEl>
                                          <p:spTgt spid="340"/>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341"/>
                                        </p:tgtEl>
                                        <p:attrNameLst>
                                          <p:attrName>style.visibility</p:attrName>
                                        </p:attrNameLst>
                                      </p:cBhvr>
                                      <p:to>
                                        <p:strVal val="visible"/>
                                      </p:to>
                                    </p:set>
                                    <p:animEffect transition="in" filter="fade">
                                      <p:cBhvr>
                                        <p:cTn id="11" dur="500"/>
                                        <p:tgtEl>
                                          <p:spTgt spid="3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715962"/>
          </a:xfrm>
        </p:spPr>
        <p:txBody>
          <a:bodyPr>
            <a:normAutofit fontScale="90000"/>
          </a:bodyPr>
          <a:lstStyle/>
          <a:p>
            <a:pPr algn="ctr"/>
            <a:r>
              <a:rPr lang="en-US" sz="3200" b="1" dirty="0" smtClean="0">
                <a:solidFill>
                  <a:srgbClr val="002060"/>
                </a:solidFill>
              </a:rPr>
              <a:t>European Advantages/African Vulnerability</a:t>
            </a:r>
            <a:endParaRPr lang="en-US" sz="3200" b="1" dirty="0">
              <a:solidFill>
                <a:srgbClr val="002060"/>
              </a:solidFill>
            </a:endParaRPr>
          </a:p>
        </p:txBody>
      </p:sp>
      <p:sp>
        <p:nvSpPr>
          <p:cNvPr id="3" name="Content Placeholder 2"/>
          <p:cNvSpPr>
            <a:spLocks noGrp="1"/>
          </p:cNvSpPr>
          <p:nvPr>
            <p:ph sz="quarter" idx="1"/>
          </p:nvPr>
        </p:nvSpPr>
        <p:spPr>
          <a:xfrm>
            <a:off x="93785" y="990600"/>
            <a:ext cx="8593015" cy="5410200"/>
          </a:xfrm>
        </p:spPr>
        <p:txBody>
          <a:bodyPr>
            <a:normAutofit lnSpcReduction="10000"/>
          </a:bodyPr>
          <a:lstStyle/>
          <a:p>
            <a:r>
              <a:rPr lang="en-US" sz="2400" b="1" dirty="0" smtClean="0"/>
              <a:t>Strong economies, well-organized governments</a:t>
            </a:r>
            <a:r>
              <a:rPr lang="en-US" sz="2400" b="1" dirty="0" smtClean="0">
                <a:solidFill>
                  <a:srgbClr val="C00000"/>
                </a:solidFill>
              </a:rPr>
              <a:t>, and powerful armies and navies.</a:t>
            </a:r>
          </a:p>
          <a:p>
            <a:r>
              <a:rPr lang="en-US" sz="2400" b="1" dirty="0" smtClean="0"/>
              <a:t>Superior technology</a:t>
            </a:r>
            <a:r>
              <a:rPr lang="en-US" sz="2400" b="1" dirty="0" smtClean="0">
                <a:solidFill>
                  <a:srgbClr val="C00000"/>
                </a:solidFill>
              </a:rPr>
              <a:t>:  riverboats, telegraph, medical knowledge, and the MAXIM GUN; in 1885, it was the first fully automatic machine gun.  It could fire 500 rounds per minute, about as many as 100 rifles (Africans and Asians had no weapons to equal the Maxim gun). </a:t>
            </a:r>
          </a:p>
          <a:p>
            <a:r>
              <a:rPr lang="en-US" sz="2400" b="1" dirty="0" smtClean="0">
                <a:solidFill>
                  <a:srgbClr val="C00000"/>
                </a:solidFill>
              </a:rPr>
              <a:t>In West Africa, the slave trade had undermined established empires, and there were many wars among African people (</a:t>
            </a:r>
            <a:r>
              <a:rPr lang="en-US" sz="2400" b="1" dirty="0" smtClean="0"/>
              <a:t>no unification</a:t>
            </a:r>
            <a:r>
              <a:rPr lang="en-US" sz="2400" b="1" dirty="0" smtClean="0">
                <a:solidFill>
                  <a:srgbClr val="C00000"/>
                </a:solidFill>
              </a:rPr>
              <a:t>)</a:t>
            </a:r>
          </a:p>
          <a:p>
            <a:r>
              <a:rPr lang="en-US" sz="2400" b="1" dirty="0" smtClean="0">
                <a:solidFill>
                  <a:srgbClr val="C00000"/>
                </a:solidFill>
              </a:rPr>
              <a:t>Newer African states were not strong enough to resist the Western onslaught</a:t>
            </a:r>
          </a:p>
          <a:p>
            <a:pPr algn="ctr"/>
            <a:endParaRPr lang="en-US" dirty="0" smtClean="0"/>
          </a:p>
        </p:txBody>
      </p:sp>
    </p:spTree>
    <p:extLst>
      <p:ext uri="{BB962C8B-B14F-4D97-AF65-F5344CB8AC3E}">
        <p14:creationId xmlns:p14="http://schemas.microsoft.com/office/powerpoint/2010/main" val="5777568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Shape 346"/>
          <p:cNvSpPr txBox="1">
            <a:spLocks noGrp="1"/>
          </p:cNvSpPr>
          <p:nvPr>
            <p:ph type="title"/>
          </p:nvPr>
        </p:nvSpPr>
        <p:spPr>
          <a:xfrm>
            <a:off x="389353" y="503237"/>
            <a:ext cx="8565763" cy="868362"/>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Arial"/>
              <a:buNone/>
            </a:pPr>
            <a:r>
              <a:rPr lang="en-US" sz="4600" b="1" i="0" u="none" strike="noStrike" cap="none" baseline="0">
                <a:solidFill>
                  <a:schemeClr val="dk1"/>
                </a:solidFill>
                <a:latin typeface="Arial"/>
                <a:ea typeface="Arial"/>
                <a:cs typeface="Arial"/>
                <a:sym typeface="Arial"/>
              </a:rPr>
              <a:t>The Age of Imperialism in Africa</a:t>
            </a:r>
            <a:r>
              <a:rPr lang="en-US" sz="4600" b="0" i="0" u="none" strike="noStrike" cap="none" baseline="0">
                <a:solidFill>
                  <a:schemeClr val="dk1"/>
                </a:solidFill>
                <a:latin typeface="Arial"/>
                <a:ea typeface="Arial"/>
                <a:cs typeface="Arial"/>
                <a:sym typeface="Arial"/>
              </a:rPr>
              <a:t> </a:t>
            </a:r>
          </a:p>
        </p:txBody>
      </p:sp>
      <p:sp>
        <p:nvSpPr>
          <p:cNvPr id="347" name="Shape 347"/>
          <p:cNvSpPr txBox="1">
            <a:spLocks noGrp="1"/>
          </p:cNvSpPr>
          <p:nvPr>
            <p:ph type="body" idx="1"/>
          </p:nvPr>
        </p:nvSpPr>
        <p:spPr>
          <a:xfrm>
            <a:off x="0" y="1735138"/>
            <a:ext cx="9144000" cy="4056061"/>
          </a:xfrm>
          <a:prstGeom prst="rect">
            <a:avLst/>
          </a:prstGeom>
          <a:noFill/>
          <a:ln>
            <a:noFill/>
          </a:ln>
        </p:spPr>
        <p:txBody>
          <a:bodyPr lIns="91425" tIns="45700" rIns="91425" bIns="45700" anchor="t" anchorCtr="0">
            <a:noAutofit/>
          </a:bodyPr>
          <a:lstStyle/>
          <a:p>
            <a:pPr marL="463550" marR="0" lvl="0" indent="-463550" algn="l" rtl="0">
              <a:spcBef>
                <a:spcPts val="0"/>
              </a:spcBef>
              <a:buClr>
                <a:schemeClr val="dk1"/>
              </a:buClr>
              <a:buSzPct val="90000"/>
              <a:buFont typeface="Arial"/>
              <a:buAutoNum type="arabicPeriod" startAt="5"/>
            </a:pPr>
            <a:r>
              <a:rPr lang="en-US" sz="2400" b="1" i="0" u="none" strike="noStrike" cap="none" baseline="0">
                <a:solidFill>
                  <a:schemeClr val="dk1"/>
                </a:solidFill>
                <a:latin typeface="Arial"/>
                <a:ea typeface="Arial"/>
                <a:cs typeface="Arial"/>
                <a:sym typeface="Arial"/>
              </a:rPr>
              <a:t>Clash over South Africa</a:t>
            </a:r>
          </a:p>
          <a:p>
            <a:pPr marL="914400" marR="0" lvl="1" indent="-457200" algn="l" rtl="0">
              <a:spcBef>
                <a:spcPts val="600"/>
              </a:spcBef>
              <a:buClr>
                <a:schemeClr val="dk1"/>
              </a:buClr>
              <a:buSzPct val="90000"/>
              <a:buFont typeface="Arial"/>
              <a:buAutoNum type="alphaLcPeriod"/>
            </a:pPr>
            <a:r>
              <a:rPr lang="en-US" sz="2400" b="0" i="0" u="none" strike="noStrike" cap="none" baseline="0">
                <a:solidFill>
                  <a:schemeClr val="dk1"/>
                </a:solidFill>
                <a:latin typeface="Arial"/>
                <a:ea typeface="Arial"/>
                <a:cs typeface="Arial"/>
                <a:sym typeface="Arial"/>
              </a:rPr>
              <a:t>The </a:t>
            </a:r>
            <a:r>
              <a:rPr lang="en-US" sz="2400" b="1" i="0" u="sng" strike="noStrike" cap="none" baseline="0">
                <a:solidFill>
                  <a:srgbClr val="3366FF"/>
                </a:solidFill>
                <a:latin typeface="Arial"/>
                <a:ea typeface="Arial"/>
                <a:cs typeface="Arial"/>
                <a:sym typeface="Arial"/>
              </a:rPr>
              <a:t>Zulus</a:t>
            </a:r>
            <a:r>
              <a:rPr lang="en-US" sz="2400" b="0" i="0" u="none" strike="noStrike" cap="none" baseline="0">
                <a:solidFill>
                  <a:schemeClr val="dk1"/>
                </a:solidFill>
                <a:latin typeface="Arial"/>
                <a:ea typeface="Arial"/>
                <a:cs typeface="Arial"/>
                <a:sym typeface="Arial"/>
              </a:rPr>
              <a:t> under leader Shaka fought bravely against the </a:t>
            </a:r>
            <a:r>
              <a:rPr lang="en-US" sz="2400" b="1" i="0" u="sng" strike="noStrike" cap="none" baseline="0">
                <a:solidFill>
                  <a:srgbClr val="3366FF"/>
                </a:solidFill>
                <a:latin typeface="Arial"/>
                <a:ea typeface="Arial"/>
                <a:cs typeface="Arial"/>
                <a:sym typeface="Arial"/>
              </a:rPr>
              <a:t>British</a:t>
            </a:r>
            <a:r>
              <a:rPr lang="en-US" sz="2400" b="0" i="0" u="none" strike="noStrike" cap="none" baseline="0">
                <a:solidFill>
                  <a:schemeClr val="dk1"/>
                </a:solidFill>
                <a:latin typeface="Arial"/>
                <a:ea typeface="Arial"/>
                <a:cs typeface="Arial"/>
                <a:sym typeface="Arial"/>
              </a:rPr>
              <a:t> </a:t>
            </a:r>
          </a:p>
          <a:p>
            <a:pPr marL="914400" marR="0" lvl="1" indent="-457200" algn="l" rtl="0">
              <a:spcBef>
                <a:spcPts val="600"/>
              </a:spcBef>
              <a:buClr>
                <a:schemeClr val="dk1"/>
              </a:buClr>
              <a:buSzPct val="90000"/>
              <a:buFont typeface="Arial"/>
              <a:buAutoNum type="alphaLcPeriod"/>
            </a:pPr>
            <a:r>
              <a:rPr lang="en-US" sz="2400" b="0" i="0" u="none" strike="noStrike" cap="none" baseline="0">
                <a:solidFill>
                  <a:schemeClr val="dk1"/>
                </a:solidFill>
                <a:latin typeface="Arial"/>
                <a:ea typeface="Arial"/>
                <a:cs typeface="Arial"/>
                <a:sym typeface="Arial"/>
              </a:rPr>
              <a:t>Zulus almost win but the Zulu nation fell to Britain in </a:t>
            </a:r>
            <a:r>
              <a:rPr lang="en-US" sz="2400" b="1" i="0" u="sng" strike="noStrike" cap="none" baseline="0">
                <a:solidFill>
                  <a:srgbClr val="3366FF"/>
                </a:solidFill>
                <a:latin typeface="Arial"/>
                <a:ea typeface="Arial"/>
                <a:cs typeface="Arial"/>
                <a:sym typeface="Arial"/>
              </a:rPr>
              <a:t>1887</a:t>
            </a:r>
          </a:p>
          <a:p>
            <a:pPr marL="914400" marR="0" lvl="1" indent="-457200" algn="l" rtl="0">
              <a:spcBef>
                <a:spcPts val="600"/>
              </a:spcBef>
              <a:buClr>
                <a:srgbClr val="3366FF"/>
              </a:buClr>
              <a:buSzPct val="90000"/>
              <a:buFont typeface="Arial"/>
              <a:buAutoNum type="alphaLcPeriod"/>
            </a:pPr>
            <a:r>
              <a:rPr lang="en-US" sz="2200" b="1" i="0" u="sng" strike="noStrike" cap="none" baseline="0">
                <a:solidFill>
                  <a:srgbClr val="3366FF"/>
                </a:solidFill>
                <a:latin typeface="Arial"/>
                <a:ea typeface="Arial"/>
                <a:cs typeface="Arial"/>
                <a:sym typeface="Arial"/>
              </a:rPr>
              <a:t>Dutch</a:t>
            </a:r>
            <a:r>
              <a:rPr lang="en-US" sz="2200" b="0" i="0" u="none" strike="noStrike" cap="none" baseline="0">
                <a:solidFill>
                  <a:schemeClr val="dk1"/>
                </a:solidFill>
                <a:latin typeface="Arial"/>
                <a:ea typeface="Arial"/>
                <a:cs typeface="Arial"/>
                <a:sym typeface="Arial"/>
              </a:rPr>
              <a:t> settlers known as </a:t>
            </a:r>
            <a:r>
              <a:rPr lang="en-US" sz="2200" b="1" i="0" u="sng" strike="noStrike" cap="none" baseline="0">
                <a:solidFill>
                  <a:srgbClr val="3366FF"/>
                </a:solidFill>
                <a:latin typeface="Arial"/>
                <a:ea typeface="Arial"/>
                <a:cs typeface="Arial"/>
                <a:sym typeface="Arial"/>
              </a:rPr>
              <a:t>Boers</a:t>
            </a:r>
            <a:r>
              <a:rPr lang="en-US" sz="2200" b="0" i="0" u="none" strike="noStrike" cap="none" baseline="0">
                <a:solidFill>
                  <a:schemeClr val="dk1"/>
                </a:solidFill>
                <a:latin typeface="Arial"/>
                <a:ea typeface="Arial"/>
                <a:cs typeface="Arial"/>
                <a:sym typeface="Arial"/>
              </a:rPr>
              <a:t> settled the Cape of Good Hope in 1652</a:t>
            </a:r>
          </a:p>
          <a:p>
            <a:pPr marL="914400" marR="0" lvl="1" indent="-457200" algn="l" rtl="0">
              <a:spcBef>
                <a:spcPts val="600"/>
              </a:spcBef>
              <a:buClr>
                <a:schemeClr val="dk1"/>
              </a:buClr>
              <a:buSzPct val="90000"/>
              <a:buFont typeface="Arial"/>
              <a:buAutoNum type="alphaLcPeriod"/>
            </a:pPr>
            <a:r>
              <a:rPr lang="en-US" sz="2400" b="0" i="0" u="none" strike="noStrike" cap="none" baseline="0">
                <a:solidFill>
                  <a:schemeClr val="dk1"/>
                </a:solidFill>
                <a:latin typeface="Arial"/>
                <a:ea typeface="Arial"/>
                <a:cs typeface="Arial"/>
                <a:sym typeface="Arial"/>
              </a:rPr>
              <a:t>Fought the British when the </a:t>
            </a:r>
            <a:r>
              <a:rPr lang="en-US" sz="2400" b="1" i="0" u="sng" strike="noStrike" cap="none" baseline="0">
                <a:solidFill>
                  <a:srgbClr val="3366FF"/>
                </a:solidFill>
                <a:latin typeface="Arial"/>
                <a:ea typeface="Arial"/>
                <a:cs typeface="Arial"/>
                <a:sym typeface="Arial"/>
              </a:rPr>
              <a:t>British took over</a:t>
            </a:r>
          </a:p>
          <a:p>
            <a:pPr marL="914400" marR="0" lvl="1" indent="-457200" algn="l" rtl="0">
              <a:spcBef>
                <a:spcPts val="600"/>
              </a:spcBef>
              <a:buClr>
                <a:schemeClr val="dk1"/>
              </a:buClr>
              <a:buSzPct val="90000"/>
              <a:buFont typeface="Arial"/>
              <a:buAutoNum type="alphaLcPeriod"/>
            </a:pPr>
            <a:r>
              <a:rPr lang="en-US" sz="2400" b="0" i="0" u="none" strike="noStrike" cap="none" baseline="0">
                <a:solidFill>
                  <a:schemeClr val="dk1"/>
                </a:solidFill>
                <a:latin typeface="Arial"/>
                <a:ea typeface="Arial"/>
                <a:cs typeface="Arial"/>
                <a:sym typeface="Arial"/>
              </a:rPr>
              <a:t>Led to the </a:t>
            </a:r>
            <a:r>
              <a:rPr lang="en-US" sz="2400" b="1" i="0" u="sng" strike="noStrike" cap="none" baseline="0">
                <a:solidFill>
                  <a:srgbClr val="3366FF"/>
                </a:solidFill>
                <a:latin typeface="Arial"/>
                <a:ea typeface="Arial"/>
                <a:cs typeface="Arial"/>
                <a:sym typeface="Arial"/>
              </a:rPr>
              <a:t>Boer</a:t>
            </a:r>
            <a:r>
              <a:rPr lang="en-US" sz="2400" b="1" i="0" u="none" strike="noStrike" cap="none" baseline="0">
                <a:solidFill>
                  <a:srgbClr val="3366FF"/>
                </a:solidFill>
                <a:latin typeface="Arial"/>
                <a:ea typeface="Arial"/>
                <a:cs typeface="Arial"/>
                <a:sym typeface="Arial"/>
              </a:rPr>
              <a:t> </a:t>
            </a:r>
            <a:r>
              <a:rPr lang="en-US" sz="2400" b="1" i="0" u="sng" strike="noStrike" cap="none" baseline="0">
                <a:solidFill>
                  <a:srgbClr val="3366FF"/>
                </a:solidFill>
                <a:latin typeface="Arial"/>
                <a:ea typeface="Arial"/>
                <a:cs typeface="Arial"/>
                <a:sym typeface="Arial"/>
              </a:rPr>
              <a:t>War</a:t>
            </a:r>
            <a:r>
              <a:rPr lang="en-US" sz="2400" b="0" i="0" u="none" strike="noStrike" cap="none" baseline="0">
                <a:solidFill>
                  <a:schemeClr val="dk1"/>
                </a:solidFill>
                <a:latin typeface="Arial"/>
                <a:ea typeface="Arial"/>
                <a:cs typeface="Arial"/>
                <a:sym typeface="Arial"/>
              </a:rPr>
              <a:t> between the British and the Boers</a:t>
            </a:r>
          </a:p>
          <a:p>
            <a:pPr marL="914400" marR="0" lvl="1" indent="-457200" algn="l" rtl="0">
              <a:spcBef>
                <a:spcPts val="600"/>
              </a:spcBef>
              <a:buClr>
                <a:schemeClr val="dk1"/>
              </a:buClr>
              <a:buSzPct val="90000"/>
              <a:buFont typeface="Arial"/>
              <a:buAutoNum type="alphaLcPeriod"/>
            </a:pPr>
            <a:r>
              <a:rPr lang="en-US" sz="2400" b="0" i="0" u="none" strike="noStrike" cap="none" baseline="0">
                <a:solidFill>
                  <a:schemeClr val="dk1"/>
                </a:solidFill>
                <a:latin typeface="Arial"/>
                <a:ea typeface="Arial"/>
                <a:cs typeface="Arial"/>
                <a:sym typeface="Arial"/>
              </a:rPr>
              <a:t>Britain finally won and created the </a:t>
            </a:r>
            <a:r>
              <a:rPr lang="en-US" sz="2400" b="1" i="0" u="sng" strike="noStrike" cap="none" baseline="0">
                <a:solidFill>
                  <a:srgbClr val="3366FF"/>
                </a:solidFill>
                <a:latin typeface="Arial"/>
                <a:ea typeface="Arial"/>
                <a:cs typeface="Arial"/>
                <a:sym typeface="Arial"/>
              </a:rPr>
              <a:t>Union</a:t>
            </a:r>
            <a:r>
              <a:rPr lang="en-US" sz="2400" b="1" i="0" u="none" strike="noStrike" cap="none" baseline="0">
                <a:solidFill>
                  <a:srgbClr val="3366FF"/>
                </a:solidFill>
                <a:latin typeface="Arial"/>
                <a:ea typeface="Arial"/>
                <a:cs typeface="Arial"/>
                <a:sym typeface="Arial"/>
              </a:rPr>
              <a:t> </a:t>
            </a:r>
            <a:r>
              <a:rPr lang="en-US" sz="2400" b="1" i="0" u="sng" strike="noStrike" cap="none" baseline="0">
                <a:solidFill>
                  <a:srgbClr val="3366FF"/>
                </a:solidFill>
                <a:latin typeface="Arial"/>
                <a:ea typeface="Arial"/>
                <a:cs typeface="Arial"/>
                <a:sym typeface="Arial"/>
              </a:rPr>
              <a:t>of</a:t>
            </a:r>
            <a:r>
              <a:rPr lang="en-US" sz="2400" b="1" i="0" u="none" strike="noStrike" cap="none" baseline="0">
                <a:solidFill>
                  <a:srgbClr val="3366FF"/>
                </a:solidFill>
                <a:latin typeface="Arial"/>
                <a:ea typeface="Arial"/>
                <a:cs typeface="Arial"/>
                <a:sym typeface="Arial"/>
              </a:rPr>
              <a:t> </a:t>
            </a:r>
            <a:r>
              <a:rPr lang="en-US" sz="2400" b="1" i="0" u="sng" strike="noStrike" cap="none" baseline="0">
                <a:solidFill>
                  <a:srgbClr val="3366FF"/>
                </a:solidFill>
                <a:latin typeface="Arial"/>
                <a:ea typeface="Arial"/>
                <a:cs typeface="Arial"/>
                <a:sym typeface="Arial"/>
              </a:rPr>
              <a:t>South</a:t>
            </a:r>
            <a:r>
              <a:rPr lang="en-US" sz="2400" b="1" i="0" u="none" strike="noStrike" cap="none" baseline="0">
                <a:solidFill>
                  <a:srgbClr val="3366FF"/>
                </a:solidFill>
                <a:latin typeface="Arial"/>
                <a:ea typeface="Arial"/>
                <a:cs typeface="Arial"/>
                <a:sym typeface="Arial"/>
              </a:rPr>
              <a:t> </a:t>
            </a:r>
            <a:r>
              <a:rPr lang="en-US" sz="2400" b="1" i="0" u="sng" strike="noStrike" cap="none" baseline="0">
                <a:solidFill>
                  <a:srgbClr val="3366FF"/>
                </a:solidFill>
                <a:latin typeface="Arial"/>
                <a:ea typeface="Arial"/>
                <a:cs typeface="Arial"/>
                <a:sym typeface="Arial"/>
              </a:rPr>
              <a:t>Africa</a:t>
            </a:r>
            <a:r>
              <a:rPr lang="en-US" sz="2400" b="0" i="0" u="none" strike="noStrike" cap="none" baseline="0">
                <a:solidFill>
                  <a:schemeClr val="dk1"/>
                </a:solidFill>
                <a:latin typeface="Arial"/>
                <a:ea typeface="Arial"/>
                <a:cs typeface="Arial"/>
                <a:sym typeface="Arial"/>
              </a:rPr>
              <a:t> in 1910</a:t>
            </a:r>
          </a:p>
          <a:p>
            <a:pPr marL="463550" marR="0" lvl="0" indent="-326390" algn="l" rtl="0">
              <a:spcBef>
                <a:spcPts val="2000"/>
              </a:spcBef>
              <a:buClr>
                <a:schemeClr val="dk1"/>
              </a:buClr>
              <a:buFont typeface="Arial"/>
              <a:buNone/>
            </a:pPr>
            <a:endParaRPr sz="2400" b="0" i="0" u="none" strike="noStrike" cap="none" baseline="0">
              <a:solidFill>
                <a:schemeClr val="dk1"/>
              </a:solidFill>
              <a:latin typeface="Arial"/>
              <a:ea typeface="Arial"/>
              <a:cs typeface="Arial"/>
              <a:sym typeface="Arial"/>
            </a:endParaRP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47">
                                            <p:txEl>
                                              <p:pRg st="0" end="0"/>
                                            </p:txEl>
                                          </p:spTgt>
                                        </p:tgtEl>
                                        <p:attrNameLst>
                                          <p:attrName>style.visibility</p:attrName>
                                        </p:attrNameLst>
                                      </p:cBhvr>
                                      <p:to>
                                        <p:strVal val="visible"/>
                                      </p:to>
                                    </p:set>
                                    <p:anim calcmode="lin" valueType="num">
                                      <p:cBhvr additive="base">
                                        <p:cTn id="7" dur="500"/>
                                        <p:tgtEl>
                                          <p:spTgt spid="347">
                                            <p:txEl>
                                              <p:pRg st="0" end="0"/>
                                            </p:txEl>
                                          </p:spTgt>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347">
                                            <p:txEl>
                                              <p:pRg st="1" end="1"/>
                                            </p:txEl>
                                          </p:spTgt>
                                        </p:tgtEl>
                                        <p:attrNameLst>
                                          <p:attrName>style.visibility</p:attrName>
                                        </p:attrNameLst>
                                      </p:cBhvr>
                                      <p:to>
                                        <p:strVal val="visible"/>
                                      </p:to>
                                    </p:set>
                                    <p:anim calcmode="lin" valueType="num">
                                      <p:cBhvr additive="base">
                                        <p:cTn id="12" dur="500"/>
                                        <p:tgtEl>
                                          <p:spTgt spid="347">
                                            <p:txEl>
                                              <p:pRg st="1" end="1"/>
                                            </p:txEl>
                                          </p:spTgt>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347">
                                            <p:txEl>
                                              <p:pRg st="2" end="2"/>
                                            </p:txEl>
                                          </p:spTgt>
                                        </p:tgtEl>
                                        <p:attrNameLst>
                                          <p:attrName>style.visibility</p:attrName>
                                        </p:attrNameLst>
                                      </p:cBhvr>
                                      <p:to>
                                        <p:strVal val="visible"/>
                                      </p:to>
                                    </p:set>
                                    <p:anim calcmode="lin" valueType="num">
                                      <p:cBhvr additive="base">
                                        <p:cTn id="17" dur="500"/>
                                        <p:tgtEl>
                                          <p:spTgt spid="347">
                                            <p:txEl>
                                              <p:pRg st="2" end="2"/>
                                            </p:txEl>
                                          </p:spTgt>
                                        </p:tgtEl>
                                        <p:attrNameLst>
                                          <p:attrName>ppt_x</p:attrName>
                                        </p:attrNameLst>
                                      </p:cBhvr>
                                      <p:tavLst>
                                        <p:tav tm="0">
                                          <p:val>
                                            <p:strVal val="#ppt_x-1"/>
                                          </p:val>
                                        </p:tav>
                                        <p:tav tm="100000">
                                          <p:val>
                                            <p:strVal val="#ppt_x"/>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nodeType="clickEffect">
                                  <p:stCondLst>
                                    <p:cond delay="0"/>
                                  </p:stCondLst>
                                  <p:childTnLst>
                                    <p:set>
                                      <p:cBhvr>
                                        <p:cTn id="21" dur="1" fill="hold">
                                          <p:stCondLst>
                                            <p:cond delay="0"/>
                                          </p:stCondLst>
                                        </p:cTn>
                                        <p:tgtEl>
                                          <p:spTgt spid="347">
                                            <p:txEl>
                                              <p:pRg st="3" end="3"/>
                                            </p:txEl>
                                          </p:spTgt>
                                        </p:tgtEl>
                                        <p:attrNameLst>
                                          <p:attrName>style.visibility</p:attrName>
                                        </p:attrNameLst>
                                      </p:cBhvr>
                                      <p:to>
                                        <p:strVal val="visible"/>
                                      </p:to>
                                    </p:set>
                                    <p:anim calcmode="lin" valueType="num">
                                      <p:cBhvr additive="base">
                                        <p:cTn id="22" dur="500"/>
                                        <p:tgtEl>
                                          <p:spTgt spid="347">
                                            <p:txEl>
                                              <p:pRg st="3" end="3"/>
                                            </p:txEl>
                                          </p:spTgt>
                                        </p:tgtEl>
                                        <p:attrNameLst>
                                          <p:attrName>ppt_x</p:attrName>
                                        </p:attrNameLst>
                                      </p:cBhvr>
                                      <p:tavLst>
                                        <p:tav tm="0">
                                          <p:val>
                                            <p:strVal val="#ppt_x-1"/>
                                          </p:val>
                                        </p:tav>
                                        <p:tav tm="100000">
                                          <p:val>
                                            <p:strVal val="#ppt_x"/>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347">
                                            <p:txEl>
                                              <p:pRg st="4" end="4"/>
                                            </p:txEl>
                                          </p:spTgt>
                                        </p:tgtEl>
                                        <p:attrNameLst>
                                          <p:attrName>style.visibility</p:attrName>
                                        </p:attrNameLst>
                                      </p:cBhvr>
                                      <p:to>
                                        <p:strVal val="visible"/>
                                      </p:to>
                                    </p:set>
                                    <p:anim calcmode="lin" valueType="num">
                                      <p:cBhvr additive="base">
                                        <p:cTn id="27" dur="500"/>
                                        <p:tgtEl>
                                          <p:spTgt spid="347">
                                            <p:txEl>
                                              <p:pRg st="4" end="4"/>
                                            </p:txEl>
                                          </p:spTgt>
                                        </p:tgtEl>
                                        <p:attrNameLst>
                                          <p:attrName>ppt_x</p:attrName>
                                        </p:attrNameLst>
                                      </p:cBhvr>
                                      <p:tavLst>
                                        <p:tav tm="0">
                                          <p:val>
                                            <p:strVal val="#ppt_x-1"/>
                                          </p:val>
                                        </p:tav>
                                        <p:tav tm="100000">
                                          <p:val>
                                            <p:strVal val="#ppt_x"/>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nodeType="clickEffect">
                                  <p:stCondLst>
                                    <p:cond delay="0"/>
                                  </p:stCondLst>
                                  <p:childTnLst>
                                    <p:set>
                                      <p:cBhvr>
                                        <p:cTn id="31" dur="1" fill="hold">
                                          <p:stCondLst>
                                            <p:cond delay="0"/>
                                          </p:stCondLst>
                                        </p:cTn>
                                        <p:tgtEl>
                                          <p:spTgt spid="347">
                                            <p:txEl>
                                              <p:pRg st="5" end="5"/>
                                            </p:txEl>
                                          </p:spTgt>
                                        </p:tgtEl>
                                        <p:attrNameLst>
                                          <p:attrName>style.visibility</p:attrName>
                                        </p:attrNameLst>
                                      </p:cBhvr>
                                      <p:to>
                                        <p:strVal val="visible"/>
                                      </p:to>
                                    </p:set>
                                    <p:anim calcmode="lin" valueType="num">
                                      <p:cBhvr additive="base">
                                        <p:cTn id="32" dur="500"/>
                                        <p:tgtEl>
                                          <p:spTgt spid="347">
                                            <p:txEl>
                                              <p:pRg st="5" end="5"/>
                                            </p:txEl>
                                          </p:spTgt>
                                        </p:tgtEl>
                                        <p:attrNameLst>
                                          <p:attrName>ppt_x</p:attrName>
                                        </p:attrNameLst>
                                      </p:cBhvr>
                                      <p:tavLst>
                                        <p:tav tm="0">
                                          <p:val>
                                            <p:strVal val="#ppt_x-1"/>
                                          </p:val>
                                        </p:tav>
                                        <p:tav tm="100000">
                                          <p:val>
                                            <p:strVal val="#ppt_x"/>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347">
                                            <p:txEl>
                                              <p:pRg st="6" end="6"/>
                                            </p:txEl>
                                          </p:spTgt>
                                        </p:tgtEl>
                                        <p:attrNameLst>
                                          <p:attrName>style.visibility</p:attrName>
                                        </p:attrNameLst>
                                      </p:cBhvr>
                                      <p:to>
                                        <p:strVal val="visible"/>
                                      </p:to>
                                    </p:set>
                                    <p:anim calcmode="lin" valueType="num">
                                      <p:cBhvr additive="base">
                                        <p:cTn id="37" dur="500"/>
                                        <p:tgtEl>
                                          <p:spTgt spid="347">
                                            <p:txEl>
                                              <p:pRg st="6" end="6"/>
                                            </p:txEl>
                                          </p:spTgt>
                                        </p:tgtEl>
                                        <p:attrNameLst>
                                          <p:attrName>ppt_x</p:attrName>
                                        </p:attrNameLst>
                                      </p:cBhvr>
                                      <p:tavLst>
                                        <p:tav tm="0">
                                          <p:val>
                                            <p:strVal val="#ppt_x-1"/>
                                          </p:val>
                                        </p:tav>
                                        <p:tav tm="100000">
                                          <p:val>
                                            <p:strVal val="#ppt_x"/>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8" fill="hold" nodeType="clickEffect">
                                  <p:stCondLst>
                                    <p:cond delay="0"/>
                                  </p:stCondLst>
                                  <p:childTnLst>
                                    <p:set>
                                      <p:cBhvr>
                                        <p:cTn id="41" dur="1" fill="hold">
                                          <p:stCondLst>
                                            <p:cond delay="0"/>
                                          </p:stCondLst>
                                        </p:cTn>
                                        <p:tgtEl>
                                          <p:spTgt spid="347">
                                            <p:txEl>
                                              <p:pRg st="7" end="7"/>
                                            </p:txEl>
                                          </p:spTgt>
                                        </p:tgtEl>
                                        <p:attrNameLst>
                                          <p:attrName>style.visibility</p:attrName>
                                        </p:attrNameLst>
                                      </p:cBhvr>
                                      <p:to>
                                        <p:strVal val="visible"/>
                                      </p:to>
                                    </p:set>
                                    <p:anim calcmode="lin" valueType="num">
                                      <p:cBhvr additive="base">
                                        <p:cTn id="42" dur="500"/>
                                        <p:tgtEl>
                                          <p:spTgt spid="347">
                                            <p:txEl>
                                              <p:pRg st="7" end="7"/>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Shape 352"/>
          <p:cNvSpPr txBox="1"/>
          <p:nvPr/>
        </p:nvSpPr>
        <p:spPr>
          <a:xfrm>
            <a:off x="762000" y="501650"/>
            <a:ext cx="7696199" cy="6413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3600" b="1" i="0" u="none" strike="noStrike" cap="none" baseline="0">
                <a:solidFill>
                  <a:srgbClr val="000000"/>
                </a:solidFill>
                <a:latin typeface="Comic Sans MS"/>
                <a:ea typeface="Comic Sans MS"/>
                <a:cs typeface="Comic Sans MS"/>
                <a:sym typeface="Comic Sans MS"/>
              </a:rPr>
              <a:t>Dutch Landing in 1652</a:t>
            </a:r>
          </a:p>
        </p:txBody>
      </p:sp>
      <p:pic>
        <p:nvPicPr>
          <p:cNvPr id="353" name="Shape 353"/>
          <p:cNvPicPr preferRelativeResize="0"/>
          <p:nvPr/>
        </p:nvPicPr>
        <p:blipFill rotWithShape="1">
          <a:blip r:embed="rId3">
            <a:alphaModFix/>
          </a:blip>
          <a:srcRect r="3160" b="4913"/>
          <a:stretch/>
        </p:blipFill>
        <p:spPr>
          <a:xfrm>
            <a:off x="0" y="1143000"/>
            <a:ext cx="4662243" cy="2944256"/>
          </a:xfrm>
          <a:prstGeom prst="rect">
            <a:avLst/>
          </a:prstGeom>
          <a:noFill/>
          <a:ln w="9525" cap="flat">
            <a:solidFill>
              <a:srgbClr val="FF9933"/>
            </a:solidFill>
            <a:prstDash val="solid"/>
            <a:miter/>
            <a:headEnd type="none" w="med" len="med"/>
            <a:tailEnd type="none" w="med" len="med"/>
          </a:ln>
        </p:spPr>
      </p:pic>
      <p:pic>
        <p:nvPicPr>
          <p:cNvPr id="354" name="Shape 354"/>
          <p:cNvPicPr preferRelativeResize="0"/>
          <p:nvPr/>
        </p:nvPicPr>
        <p:blipFill rotWithShape="1">
          <a:blip r:embed="rId4">
            <a:alphaModFix/>
          </a:blip>
          <a:srcRect r="4089" b="7692"/>
          <a:stretch/>
        </p:blipFill>
        <p:spPr>
          <a:xfrm>
            <a:off x="3929276" y="3946889"/>
            <a:ext cx="5214722" cy="2911111"/>
          </a:xfrm>
          <a:prstGeom prst="rect">
            <a:avLst/>
          </a:prstGeom>
          <a:noFill/>
          <a:ln w="9525" cap="flat">
            <a:solidFill>
              <a:srgbClr val="FF9933"/>
            </a:solidFill>
            <a:prstDash val="solid"/>
            <a:miter/>
            <a:headEnd type="none" w="med" len="med"/>
            <a:tailEnd type="none" w="med" len="med"/>
          </a:ln>
        </p:spPr>
      </p:pic>
    </p:spTree>
  </p:cSld>
  <p:clrMapOvr>
    <a:masterClrMapping/>
  </p:clrMapOvr>
  <p:transition spd="slow">
    <p:cut/>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Shape 359"/>
          <p:cNvSpPr txBox="1"/>
          <p:nvPr/>
        </p:nvSpPr>
        <p:spPr>
          <a:xfrm>
            <a:off x="762000" y="228600"/>
            <a:ext cx="7696199" cy="6413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3600" b="1" i="0" u="none" strike="noStrike" cap="none" baseline="0">
                <a:solidFill>
                  <a:srgbClr val="000000"/>
                </a:solidFill>
                <a:latin typeface="Comic Sans MS"/>
                <a:ea typeface="Comic Sans MS"/>
                <a:cs typeface="Comic Sans MS"/>
                <a:sym typeface="Comic Sans MS"/>
              </a:rPr>
              <a:t>Shaka Zulu </a:t>
            </a:r>
            <a:r>
              <a:rPr lang="en-US" sz="2400" b="1" i="0" u="none" strike="noStrike" cap="none" baseline="0">
                <a:solidFill>
                  <a:srgbClr val="000000"/>
                </a:solidFill>
                <a:latin typeface="Comic Sans MS"/>
                <a:ea typeface="Comic Sans MS"/>
                <a:cs typeface="Comic Sans MS"/>
                <a:sym typeface="Comic Sans MS"/>
              </a:rPr>
              <a:t>(1785 – 1828)</a:t>
            </a:r>
          </a:p>
        </p:txBody>
      </p:sp>
      <p:pic>
        <p:nvPicPr>
          <p:cNvPr id="360" name="Shape 360"/>
          <p:cNvPicPr preferRelativeResize="0"/>
          <p:nvPr/>
        </p:nvPicPr>
        <p:blipFill rotWithShape="1">
          <a:blip r:embed="rId3">
            <a:alphaModFix/>
          </a:blip>
          <a:srcRect/>
          <a:stretch/>
        </p:blipFill>
        <p:spPr>
          <a:xfrm>
            <a:off x="1524000" y="1143000"/>
            <a:ext cx="6172199" cy="5340350"/>
          </a:xfrm>
          <a:prstGeom prst="rect">
            <a:avLst/>
          </a:prstGeom>
          <a:noFill/>
          <a:ln w="9525" cap="flat">
            <a:solidFill>
              <a:srgbClr val="FF9933"/>
            </a:solidFill>
            <a:prstDash val="solid"/>
            <a:miter/>
            <a:headEnd type="none" w="med" len="med"/>
            <a:tailEnd type="none" w="med" len="med"/>
          </a:ln>
        </p:spPr>
      </p:pic>
    </p:spTree>
  </p:cSld>
  <p:clrMapOvr>
    <a:masterClrMapping/>
  </p:clrMapOvr>
  <p:transition spd="slow">
    <p:cut/>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Shape 365"/>
          <p:cNvSpPr txBox="1"/>
          <p:nvPr/>
        </p:nvSpPr>
        <p:spPr>
          <a:xfrm>
            <a:off x="762000" y="501650"/>
            <a:ext cx="7696199" cy="701674"/>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4000" b="1" i="0" u="none" strike="noStrike" cap="none" baseline="0">
                <a:solidFill>
                  <a:srgbClr val="000000"/>
                </a:solidFill>
                <a:latin typeface="Comic Sans MS"/>
                <a:ea typeface="Comic Sans MS"/>
                <a:cs typeface="Comic Sans MS"/>
                <a:sym typeface="Comic Sans MS"/>
              </a:rPr>
              <a:t>The Boer War: </a:t>
            </a:r>
            <a:r>
              <a:rPr lang="en-US" sz="3200" b="1" i="0" u="none" strike="noStrike" cap="none" baseline="0">
                <a:solidFill>
                  <a:srgbClr val="000000"/>
                </a:solidFill>
                <a:latin typeface="Comic Sans MS"/>
                <a:ea typeface="Comic Sans MS"/>
                <a:cs typeface="Comic Sans MS"/>
                <a:sym typeface="Comic Sans MS"/>
              </a:rPr>
              <a:t>1899 - 1900</a:t>
            </a:r>
          </a:p>
        </p:txBody>
      </p:sp>
      <p:sp>
        <p:nvSpPr>
          <p:cNvPr id="366" name="Shape 366"/>
          <p:cNvSpPr txBox="1"/>
          <p:nvPr/>
        </p:nvSpPr>
        <p:spPr>
          <a:xfrm>
            <a:off x="533400" y="5592762"/>
            <a:ext cx="3352799" cy="51911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800" b="1" i="0" u="none" strike="noStrike" cap="none" baseline="0">
                <a:solidFill>
                  <a:srgbClr val="FFFFBD"/>
                </a:solidFill>
                <a:latin typeface="Comic Sans MS"/>
                <a:ea typeface="Comic Sans MS"/>
                <a:cs typeface="Comic Sans MS"/>
                <a:sym typeface="Comic Sans MS"/>
              </a:rPr>
              <a:t>The Boers</a:t>
            </a:r>
          </a:p>
        </p:txBody>
      </p:sp>
      <p:pic>
        <p:nvPicPr>
          <p:cNvPr id="367" name="Shape 367"/>
          <p:cNvPicPr preferRelativeResize="0"/>
          <p:nvPr/>
        </p:nvPicPr>
        <p:blipFill rotWithShape="1">
          <a:blip r:embed="rId3">
            <a:alphaModFix/>
          </a:blip>
          <a:srcRect/>
          <a:stretch/>
        </p:blipFill>
        <p:spPr>
          <a:xfrm>
            <a:off x="0" y="1801813"/>
            <a:ext cx="3809999" cy="3760787"/>
          </a:xfrm>
          <a:prstGeom prst="rect">
            <a:avLst/>
          </a:prstGeom>
          <a:noFill/>
          <a:ln w="9525" cap="flat">
            <a:solidFill>
              <a:srgbClr val="FF9933"/>
            </a:solidFill>
            <a:prstDash val="solid"/>
            <a:miter/>
            <a:headEnd type="none" w="med" len="med"/>
            <a:tailEnd type="none" w="med" len="med"/>
          </a:ln>
        </p:spPr>
      </p:pic>
      <p:pic>
        <p:nvPicPr>
          <p:cNvPr id="368" name="Shape 368"/>
          <p:cNvPicPr preferRelativeResize="0"/>
          <p:nvPr/>
        </p:nvPicPr>
        <p:blipFill rotWithShape="1">
          <a:blip r:embed="rId4">
            <a:alphaModFix/>
          </a:blip>
          <a:srcRect/>
          <a:stretch/>
        </p:blipFill>
        <p:spPr>
          <a:xfrm>
            <a:off x="4572000" y="1981200"/>
            <a:ext cx="4343400" cy="3051175"/>
          </a:xfrm>
          <a:prstGeom prst="rect">
            <a:avLst/>
          </a:prstGeom>
          <a:noFill/>
          <a:ln w="9525" cap="flat">
            <a:solidFill>
              <a:srgbClr val="FF9933"/>
            </a:solidFill>
            <a:prstDash val="solid"/>
            <a:miter/>
            <a:headEnd type="none" w="med" len="med"/>
            <a:tailEnd type="none" w="med" len="med"/>
          </a:ln>
        </p:spPr>
      </p:pic>
      <p:sp>
        <p:nvSpPr>
          <p:cNvPr id="369" name="Shape 369"/>
          <p:cNvSpPr txBox="1"/>
          <p:nvPr/>
        </p:nvSpPr>
        <p:spPr>
          <a:xfrm>
            <a:off x="4953000" y="5181600"/>
            <a:ext cx="3352799" cy="51911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800" b="1" i="0" u="none" strike="noStrike" cap="none" baseline="0">
                <a:solidFill>
                  <a:srgbClr val="FFFFBD"/>
                </a:solidFill>
                <a:latin typeface="Comic Sans MS"/>
                <a:ea typeface="Comic Sans MS"/>
                <a:cs typeface="Comic Sans MS"/>
                <a:sym typeface="Comic Sans MS"/>
              </a:rPr>
              <a:t>The British</a:t>
            </a:r>
          </a:p>
        </p:txBody>
      </p:sp>
    </p:spTree>
  </p:cSld>
  <p:clrMapOvr>
    <a:masterClrMapping/>
  </p:clrMapOvr>
  <p:transition spd="slow">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4"/>
          <p:cNvSpPr>
            <a:spLocks noGrp="1" noChangeArrowheads="1"/>
          </p:cNvSpPr>
          <p:nvPr>
            <p:ph type="title" sz="quarter"/>
          </p:nvPr>
        </p:nvSpPr>
        <p:spPr>
          <a:xfrm>
            <a:off x="457200" y="0"/>
            <a:ext cx="8229600" cy="792163"/>
          </a:xfrm>
        </p:spPr>
        <p:txBody>
          <a:bodyPr/>
          <a:lstStyle/>
          <a:p>
            <a:r>
              <a:rPr lang="en-US" sz="3200" b="1" u="sng" dirty="0">
                <a:solidFill>
                  <a:schemeClr val="accent2"/>
                </a:solidFill>
                <a:effectLst>
                  <a:outerShdw blurRad="38100" dist="38100" dir="2700000" algn="tl">
                    <a:srgbClr val="C0C0C0"/>
                  </a:outerShdw>
                </a:effectLst>
                <a:latin typeface="Tempus Sans ITC" pitchFamily="82" charset="0"/>
              </a:rPr>
              <a:t>Industrial Revolution</a:t>
            </a:r>
          </a:p>
        </p:txBody>
      </p:sp>
      <p:sp>
        <p:nvSpPr>
          <p:cNvPr id="5125" name="Rectangle 5"/>
          <p:cNvSpPr>
            <a:spLocks noGrp="1" noChangeArrowheads="1"/>
          </p:cNvSpPr>
          <p:nvPr>
            <p:ph sz="quarter" idx="1"/>
          </p:nvPr>
        </p:nvSpPr>
        <p:spPr>
          <a:xfrm>
            <a:off x="0" y="914400"/>
            <a:ext cx="4495800" cy="2185988"/>
          </a:xfrm>
        </p:spPr>
        <p:txBody>
          <a:bodyPr/>
          <a:lstStyle/>
          <a:p>
            <a:pPr>
              <a:buFontTx/>
              <a:buNone/>
            </a:pPr>
            <a:r>
              <a:rPr lang="en-US" sz="2400" b="1" u="sng" dirty="0">
                <a:solidFill>
                  <a:schemeClr val="hlink"/>
                </a:solidFill>
                <a:effectLst>
                  <a:outerShdw blurRad="38100" dist="38100" dir="2700000" algn="tl">
                    <a:srgbClr val="C0C0C0"/>
                  </a:outerShdw>
                </a:effectLst>
              </a:rPr>
              <a:t>DEFINITION</a:t>
            </a:r>
            <a:r>
              <a:rPr lang="en-US" sz="2400" b="1" u="sng" dirty="0">
                <a:solidFill>
                  <a:srgbClr val="FF0066"/>
                </a:solidFill>
                <a:effectLst>
                  <a:outerShdw blurRad="38100" dist="38100" dir="2700000" algn="tl">
                    <a:srgbClr val="C0C0C0"/>
                  </a:outerShdw>
                </a:effectLst>
              </a:rPr>
              <a:t>:  Age of increased output of machine-made goods</a:t>
            </a:r>
          </a:p>
        </p:txBody>
      </p:sp>
      <p:sp>
        <p:nvSpPr>
          <p:cNvPr id="5126" name="Rectangle 6"/>
          <p:cNvSpPr>
            <a:spLocks noGrp="1" noChangeArrowheads="1"/>
          </p:cNvSpPr>
          <p:nvPr>
            <p:ph sz="quarter" idx="2"/>
          </p:nvPr>
        </p:nvSpPr>
        <p:spPr>
          <a:xfrm>
            <a:off x="4724400" y="762000"/>
            <a:ext cx="4419600" cy="2286000"/>
          </a:xfrm>
        </p:spPr>
        <p:txBody>
          <a:bodyPr>
            <a:normAutofit fontScale="77500" lnSpcReduction="20000"/>
          </a:bodyPr>
          <a:lstStyle/>
          <a:p>
            <a:pPr>
              <a:buFontTx/>
              <a:buNone/>
            </a:pPr>
            <a:r>
              <a:rPr lang="en-US" sz="2800" b="1" u="sng" dirty="0">
                <a:solidFill>
                  <a:schemeClr val="hlink"/>
                </a:solidFill>
                <a:effectLst>
                  <a:outerShdw blurRad="38100" dist="38100" dir="2700000" algn="tl">
                    <a:srgbClr val="C0C0C0"/>
                  </a:outerShdw>
                </a:effectLst>
              </a:rPr>
              <a:t>CAUSES</a:t>
            </a:r>
            <a:r>
              <a:rPr lang="en-US" sz="2800" b="1" u="sng" dirty="0">
                <a:solidFill>
                  <a:srgbClr val="FF0066"/>
                </a:solidFill>
                <a:effectLst>
                  <a:outerShdw blurRad="38100" dist="38100" dir="2700000" algn="tl">
                    <a:srgbClr val="C0C0C0"/>
                  </a:outerShdw>
                </a:effectLst>
              </a:rPr>
              <a:t>: </a:t>
            </a:r>
          </a:p>
          <a:p>
            <a:pPr>
              <a:buFontTx/>
              <a:buNone/>
            </a:pPr>
            <a:r>
              <a:rPr lang="en-US" sz="2800" b="1" u="sng" dirty="0">
                <a:solidFill>
                  <a:srgbClr val="FF0066"/>
                </a:solidFill>
                <a:effectLst>
                  <a:outerShdw blurRad="38100" dist="38100" dir="2700000" algn="tl">
                    <a:srgbClr val="C0C0C0"/>
                  </a:outerShdw>
                </a:effectLst>
              </a:rPr>
              <a:t>Agricultural Revolution</a:t>
            </a:r>
          </a:p>
          <a:p>
            <a:pPr>
              <a:buFontTx/>
              <a:buNone/>
            </a:pPr>
            <a:r>
              <a:rPr lang="en-US" sz="2800" b="1" u="sng" dirty="0">
                <a:solidFill>
                  <a:srgbClr val="FF0066"/>
                </a:solidFill>
                <a:effectLst>
                  <a:outerShdw blurRad="38100" dist="38100" dir="2700000" algn="tl">
                    <a:srgbClr val="C0C0C0"/>
                  </a:outerShdw>
                </a:effectLst>
              </a:rPr>
              <a:t>Increased demand for goods</a:t>
            </a:r>
          </a:p>
          <a:p>
            <a:pPr>
              <a:buFontTx/>
              <a:buNone/>
            </a:pPr>
            <a:r>
              <a:rPr lang="en-US" sz="2800" b="1" u="sng" dirty="0">
                <a:solidFill>
                  <a:srgbClr val="FF0066"/>
                </a:solidFill>
                <a:effectLst>
                  <a:outerShdw blurRad="38100" dist="38100" dir="2700000" algn="tl">
                    <a:srgbClr val="C0C0C0"/>
                  </a:outerShdw>
                </a:effectLst>
              </a:rPr>
              <a:t>New inventions</a:t>
            </a:r>
          </a:p>
        </p:txBody>
      </p:sp>
      <p:sp>
        <p:nvSpPr>
          <p:cNvPr id="5127" name="Rectangle 7"/>
          <p:cNvSpPr>
            <a:spLocks noGrp="1" noChangeArrowheads="1"/>
          </p:cNvSpPr>
          <p:nvPr>
            <p:ph sz="quarter" idx="3"/>
          </p:nvPr>
        </p:nvSpPr>
        <p:spPr>
          <a:xfrm>
            <a:off x="0" y="2895600"/>
            <a:ext cx="3352800" cy="3962400"/>
          </a:xfrm>
        </p:spPr>
        <p:txBody>
          <a:bodyPr/>
          <a:lstStyle/>
          <a:p>
            <a:pPr>
              <a:buFontTx/>
              <a:buNone/>
            </a:pPr>
            <a:r>
              <a:rPr lang="en-US" sz="2800" b="1" u="sng" dirty="0">
                <a:solidFill>
                  <a:schemeClr val="hlink"/>
                </a:solidFill>
                <a:effectLst>
                  <a:outerShdw blurRad="38100" dist="38100" dir="2700000" algn="tl">
                    <a:srgbClr val="C0C0C0"/>
                  </a:outerShdw>
                </a:effectLst>
              </a:rPr>
              <a:t>WHERE</a:t>
            </a:r>
            <a:r>
              <a:rPr lang="en-US" sz="2800" b="1" u="sng" dirty="0">
                <a:solidFill>
                  <a:srgbClr val="FF0066"/>
                </a:solidFill>
                <a:effectLst>
                  <a:outerShdw blurRad="38100" dist="38100" dir="2700000" algn="tl">
                    <a:srgbClr val="C0C0C0"/>
                  </a:outerShdw>
                </a:effectLst>
              </a:rPr>
              <a:t>:</a:t>
            </a:r>
          </a:p>
          <a:p>
            <a:pPr>
              <a:buFontTx/>
              <a:buNone/>
            </a:pPr>
            <a:r>
              <a:rPr lang="en-US" sz="2800" b="1" u="sng" dirty="0">
                <a:solidFill>
                  <a:srgbClr val="FF0066"/>
                </a:solidFill>
                <a:effectLst>
                  <a:outerShdw blurRad="38100" dist="38100" dir="2700000" algn="tl">
                    <a:srgbClr val="C0C0C0"/>
                  </a:outerShdw>
                </a:effectLst>
              </a:rPr>
              <a:t>England</a:t>
            </a:r>
          </a:p>
          <a:p>
            <a:pPr>
              <a:buFontTx/>
              <a:buNone/>
            </a:pPr>
            <a:r>
              <a:rPr lang="en-US" sz="2800" b="1" u="sng" dirty="0">
                <a:solidFill>
                  <a:srgbClr val="FF0066"/>
                </a:solidFill>
                <a:effectLst>
                  <a:outerShdw blurRad="38100" dist="38100" dir="2700000" algn="tl">
                    <a:srgbClr val="C0C0C0"/>
                  </a:outerShdw>
                </a:effectLst>
              </a:rPr>
              <a:t>Then around Europe</a:t>
            </a:r>
          </a:p>
          <a:p>
            <a:pPr>
              <a:buFontTx/>
              <a:buNone/>
            </a:pPr>
            <a:r>
              <a:rPr lang="en-US" sz="2800" b="1" u="sng" dirty="0">
                <a:solidFill>
                  <a:srgbClr val="FF0066"/>
                </a:solidFill>
                <a:effectLst>
                  <a:outerShdw blurRad="38100" dist="38100" dir="2700000" algn="tl">
                    <a:srgbClr val="C0C0C0"/>
                  </a:outerShdw>
                </a:effectLst>
              </a:rPr>
              <a:t>United States (Beginning in New England)</a:t>
            </a:r>
          </a:p>
        </p:txBody>
      </p:sp>
      <p:pic>
        <p:nvPicPr>
          <p:cNvPr id="5130" name="Picture 10" descr="childmillworker"/>
          <p:cNvPicPr>
            <a:picLocks noChangeAspect="1" noChangeArrowheads="1"/>
          </p:cNvPicPr>
          <p:nvPr/>
        </p:nvPicPr>
        <p:blipFill>
          <a:blip r:embed="rId2" cstate="print"/>
          <a:srcRect/>
          <a:stretch>
            <a:fillRect/>
          </a:stretch>
        </p:blipFill>
        <p:spPr bwMode="auto">
          <a:xfrm>
            <a:off x="3562350" y="2943225"/>
            <a:ext cx="5581650" cy="3914775"/>
          </a:xfrm>
          <a:prstGeom prst="rect">
            <a:avLst/>
          </a:prstGeom>
          <a:noFill/>
        </p:spPr>
      </p:pic>
    </p:spTree>
    <p:extLst>
      <p:ext uri="{BB962C8B-B14F-4D97-AF65-F5344CB8AC3E}">
        <p14:creationId xmlns:p14="http://schemas.microsoft.com/office/powerpoint/2010/main" val="112241141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Shape 374"/>
          <p:cNvSpPr txBox="1"/>
          <p:nvPr/>
        </p:nvSpPr>
        <p:spPr>
          <a:xfrm>
            <a:off x="762000" y="228600"/>
            <a:ext cx="7696199" cy="6413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3600" b="1" i="0" u="none" strike="noStrike" cap="none" baseline="0">
                <a:solidFill>
                  <a:srgbClr val="000000"/>
                </a:solidFill>
                <a:latin typeface="Comic Sans MS"/>
                <a:ea typeface="Comic Sans MS"/>
                <a:cs typeface="Comic Sans MS"/>
                <a:sym typeface="Comic Sans MS"/>
              </a:rPr>
              <a:t>A Future British Prime Minister</a:t>
            </a:r>
          </a:p>
        </p:txBody>
      </p:sp>
      <p:pic>
        <p:nvPicPr>
          <p:cNvPr id="375" name="Shape 375"/>
          <p:cNvPicPr preferRelativeResize="0"/>
          <p:nvPr/>
        </p:nvPicPr>
        <p:blipFill rotWithShape="1">
          <a:blip r:embed="rId3">
            <a:alphaModFix/>
          </a:blip>
          <a:srcRect r="3005" b="774"/>
          <a:stretch/>
        </p:blipFill>
        <p:spPr>
          <a:xfrm>
            <a:off x="3048000" y="1219200"/>
            <a:ext cx="3124199" cy="4267199"/>
          </a:xfrm>
          <a:prstGeom prst="rect">
            <a:avLst/>
          </a:prstGeom>
          <a:noFill/>
          <a:ln w="9525" cap="flat">
            <a:solidFill>
              <a:srgbClr val="FF9933"/>
            </a:solidFill>
            <a:prstDash val="solid"/>
            <a:miter/>
            <a:headEnd type="none" w="med" len="med"/>
            <a:tailEnd type="none" w="med" len="med"/>
          </a:ln>
        </p:spPr>
      </p:pic>
      <p:sp>
        <p:nvSpPr>
          <p:cNvPr id="376" name="Shape 376"/>
          <p:cNvSpPr txBox="1"/>
          <p:nvPr/>
        </p:nvSpPr>
        <p:spPr>
          <a:xfrm>
            <a:off x="533400" y="5638800"/>
            <a:ext cx="8077199" cy="94615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2800" b="1" i="0" u="none" strike="noStrike" cap="none" baseline="0">
                <a:solidFill>
                  <a:srgbClr val="000000"/>
                </a:solidFill>
                <a:latin typeface="Comic Sans MS"/>
                <a:ea typeface="Comic Sans MS"/>
                <a:cs typeface="Comic Sans MS"/>
                <a:sym typeface="Comic Sans MS"/>
              </a:rPr>
              <a:t>British Boer War Correspondent, </a:t>
            </a:r>
            <a:br>
              <a:rPr lang="en-US" sz="2800" b="1" i="0" u="none" strike="noStrike" cap="none" baseline="0">
                <a:solidFill>
                  <a:srgbClr val="000000"/>
                </a:solidFill>
                <a:latin typeface="Comic Sans MS"/>
                <a:ea typeface="Comic Sans MS"/>
                <a:cs typeface="Comic Sans MS"/>
                <a:sym typeface="Comic Sans MS"/>
              </a:rPr>
            </a:br>
            <a:r>
              <a:rPr lang="en-US" sz="2800" b="1" i="0" u="none" strike="noStrike" cap="none" baseline="0">
                <a:solidFill>
                  <a:srgbClr val="000000"/>
                </a:solidFill>
                <a:latin typeface="Comic Sans MS"/>
                <a:ea typeface="Comic Sans MS"/>
                <a:cs typeface="Comic Sans MS"/>
                <a:sym typeface="Comic Sans MS"/>
              </a:rPr>
              <a:t>Winston Churchill</a:t>
            </a:r>
          </a:p>
        </p:txBody>
      </p:sp>
    </p:spTree>
  </p:cSld>
  <p:clrMapOvr>
    <a:masterClrMapping/>
  </p:clrMapOvr>
  <p:transition spd="slow">
    <p:cut/>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Shape 381"/>
          <p:cNvSpPr txBox="1"/>
          <p:nvPr/>
        </p:nvSpPr>
        <p:spPr>
          <a:xfrm>
            <a:off x="762000" y="365125"/>
            <a:ext cx="7696199" cy="701674"/>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4000" b="1" i="0" u="none" strike="noStrike" cap="none" baseline="0">
                <a:solidFill>
                  <a:srgbClr val="000000"/>
                </a:solidFill>
                <a:latin typeface="Comic Sans MS"/>
                <a:ea typeface="Comic Sans MS"/>
                <a:cs typeface="Comic Sans MS"/>
                <a:sym typeface="Comic Sans MS"/>
              </a:rPr>
              <a:t>Diamond Mines</a:t>
            </a:r>
          </a:p>
        </p:txBody>
      </p:sp>
      <p:pic>
        <p:nvPicPr>
          <p:cNvPr id="382" name="Shape 382"/>
          <p:cNvPicPr preferRelativeResize="0"/>
          <p:nvPr/>
        </p:nvPicPr>
        <p:blipFill rotWithShape="1">
          <a:blip r:embed="rId3">
            <a:alphaModFix/>
          </a:blip>
          <a:srcRect/>
          <a:stretch/>
        </p:blipFill>
        <p:spPr>
          <a:xfrm>
            <a:off x="533400" y="1371600"/>
            <a:ext cx="4559300" cy="4800600"/>
          </a:xfrm>
          <a:prstGeom prst="rect">
            <a:avLst/>
          </a:prstGeom>
          <a:noFill/>
          <a:ln>
            <a:noFill/>
          </a:ln>
        </p:spPr>
      </p:pic>
      <p:sp>
        <p:nvSpPr>
          <p:cNvPr id="383" name="Shape 383"/>
          <p:cNvSpPr txBox="1"/>
          <p:nvPr/>
        </p:nvSpPr>
        <p:spPr>
          <a:xfrm>
            <a:off x="5410200" y="4800600"/>
            <a:ext cx="3352799" cy="4572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400" b="1" i="0" u="none" strike="noStrike" cap="none" baseline="0">
                <a:solidFill>
                  <a:srgbClr val="FFFFBD"/>
                </a:solidFill>
                <a:latin typeface="Comic Sans MS"/>
                <a:ea typeface="Comic Sans MS"/>
                <a:cs typeface="Comic Sans MS"/>
                <a:sym typeface="Comic Sans MS"/>
              </a:rPr>
              <a:t>Raw Diamonds</a:t>
            </a:r>
          </a:p>
        </p:txBody>
      </p:sp>
      <p:pic>
        <p:nvPicPr>
          <p:cNvPr id="384" name="Shape 384"/>
          <p:cNvPicPr preferRelativeResize="0"/>
          <p:nvPr/>
        </p:nvPicPr>
        <p:blipFill rotWithShape="1">
          <a:blip r:embed="rId4">
            <a:alphaModFix/>
          </a:blip>
          <a:srcRect r="3370" b="6586"/>
          <a:stretch/>
        </p:blipFill>
        <p:spPr>
          <a:xfrm>
            <a:off x="5410200" y="2743200"/>
            <a:ext cx="3276600" cy="1981199"/>
          </a:xfrm>
          <a:prstGeom prst="rect">
            <a:avLst/>
          </a:prstGeom>
          <a:noFill/>
          <a:ln w="9525" cap="flat">
            <a:solidFill>
              <a:srgbClr val="FF6600"/>
            </a:solidFill>
            <a:prstDash val="solid"/>
            <a:miter/>
            <a:headEnd type="none" w="med" len="med"/>
            <a:tailEnd type="none" w="med" len="med"/>
          </a:ln>
        </p:spPr>
      </p:pic>
    </p:spTree>
  </p:cSld>
  <p:clrMapOvr>
    <a:masterClrMapping/>
  </p:clrMapOvr>
  <p:transition spd="slow">
    <p:cut/>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Shape 389"/>
          <p:cNvSpPr txBox="1">
            <a:spLocks noGrp="1"/>
          </p:cNvSpPr>
          <p:nvPr>
            <p:ph type="title"/>
          </p:nvPr>
        </p:nvSpPr>
        <p:spPr>
          <a:xfrm>
            <a:off x="389353" y="503237"/>
            <a:ext cx="8565763" cy="868362"/>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Arial"/>
              <a:buNone/>
            </a:pPr>
            <a:r>
              <a:rPr lang="en-US" sz="4600" b="1" i="0" u="none" strike="noStrike" cap="none" baseline="0">
                <a:solidFill>
                  <a:schemeClr val="dk1"/>
                </a:solidFill>
                <a:latin typeface="Arial"/>
                <a:ea typeface="Arial"/>
                <a:cs typeface="Arial"/>
                <a:sym typeface="Arial"/>
              </a:rPr>
              <a:t>The Age of Imperialism in Africa</a:t>
            </a:r>
            <a:r>
              <a:rPr lang="en-US" sz="4600" b="0" i="0" u="none" strike="noStrike" cap="none" baseline="0">
                <a:solidFill>
                  <a:schemeClr val="dk1"/>
                </a:solidFill>
                <a:latin typeface="Arial"/>
                <a:ea typeface="Arial"/>
                <a:cs typeface="Arial"/>
                <a:sym typeface="Arial"/>
              </a:rPr>
              <a:t> </a:t>
            </a:r>
          </a:p>
        </p:txBody>
      </p:sp>
      <p:sp>
        <p:nvSpPr>
          <p:cNvPr id="390" name="Shape 390"/>
          <p:cNvSpPr txBox="1">
            <a:spLocks noGrp="1"/>
          </p:cNvSpPr>
          <p:nvPr>
            <p:ph type="body" idx="1"/>
          </p:nvPr>
        </p:nvSpPr>
        <p:spPr>
          <a:xfrm>
            <a:off x="0" y="1735138"/>
            <a:ext cx="9144000" cy="4056061"/>
          </a:xfrm>
          <a:prstGeom prst="rect">
            <a:avLst/>
          </a:prstGeom>
          <a:noFill/>
          <a:ln>
            <a:noFill/>
          </a:ln>
        </p:spPr>
        <p:txBody>
          <a:bodyPr lIns="91425" tIns="45700" rIns="91425" bIns="45700" anchor="t" anchorCtr="0">
            <a:noAutofit/>
          </a:bodyPr>
          <a:lstStyle/>
          <a:p>
            <a:pPr marL="463550" marR="0" lvl="0" indent="-463550" algn="l" rtl="0">
              <a:spcBef>
                <a:spcPts val="0"/>
              </a:spcBef>
              <a:buClr>
                <a:schemeClr val="dk1"/>
              </a:buClr>
              <a:buSzPct val="90000"/>
              <a:buFont typeface="Arial"/>
              <a:buAutoNum type="arabicPeriod" startAt="6"/>
            </a:pPr>
            <a:r>
              <a:rPr lang="en-US" sz="2400" b="1" i="0" u="none" strike="noStrike" cap="none" baseline="0">
                <a:solidFill>
                  <a:schemeClr val="dk1"/>
                </a:solidFill>
                <a:latin typeface="Arial"/>
                <a:ea typeface="Arial"/>
                <a:cs typeface="Arial"/>
                <a:sym typeface="Arial"/>
              </a:rPr>
              <a:t>Legacy of Colonial Rule</a:t>
            </a:r>
          </a:p>
          <a:p>
            <a:pPr marL="914400" marR="0" lvl="1" indent="-457200" algn="l" rtl="0">
              <a:spcBef>
                <a:spcPts val="600"/>
              </a:spcBef>
              <a:buClr>
                <a:schemeClr val="dk1"/>
              </a:buClr>
              <a:buSzPct val="90000"/>
              <a:buFont typeface="Arial"/>
              <a:buAutoNum type="alphaLcPeriod"/>
            </a:pPr>
            <a:r>
              <a:rPr lang="en-US" sz="2400" b="1" i="0" u="none" strike="noStrike" cap="none" baseline="0">
                <a:solidFill>
                  <a:schemeClr val="dk1"/>
                </a:solidFill>
                <a:latin typeface="Arial"/>
                <a:ea typeface="Arial"/>
                <a:cs typeface="Arial"/>
                <a:sym typeface="Arial"/>
              </a:rPr>
              <a:t>Negative Effects</a:t>
            </a:r>
          </a:p>
          <a:p>
            <a:pPr marL="1428750" marR="0" lvl="2" indent="-514350" algn="l" rtl="0">
              <a:spcBef>
                <a:spcPts val="600"/>
              </a:spcBef>
              <a:buClr>
                <a:schemeClr val="dk1"/>
              </a:buClr>
              <a:buSzPct val="90000"/>
              <a:buFont typeface="Arial"/>
              <a:buAutoNum type="romanLcPeriod"/>
            </a:pPr>
            <a:r>
              <a:rPr lang="en-US" sz="2000" b="0" i="0" u="none" strike="noStrike" cap="none" baseline="0">
                <a:solidFill>
                  <a:schemeClr val="dk1"/>
                </a:solidFill>
                <a:latin typeface="Arial"/>
                <a:ea typeface="Arial"/>
                <a:cs typeface="Arial"/>
                <a:sym typeface="Arial"/>
              </a:rPr>
              <a:t>Africans </a:t>
            </a:r>
            <a:r>
              <a:rPr lang="en-US" sz="2000" b="1" i="0" u="sng" strike="noStrike" cap="none" baseline="0">
                <a:solidFill>
                  <a:srgbClr val="3366FF"/>
                </a:solidFill>
                <a:latin typeface="Arial"/>
                <a:ea typeface="Arial"/>
                <a:cs typeface="Arial"/>
                <a:sym typeface="Arial"/>
              </a:rPr>
              <a:t>lost</a:t>
            </a:r>
            <a:r>
              <a:rPr lang="en-US" sz="2000" b="1" i="0" u="none" strike="noStrike" cap="none" baseline="0">
                <a:solidFill>
                  <a:srgbClr val="3366FF"/>
                </a:solidFill>
                <a:latin typeface="Arial"/>
                <a:ea typeface="Arial"/>
                <a:cs typeface="Arial"/>
                <a:sym typeface="Arial"/>
              </a:rPr>
              <a:t> </a:t>
            </a:r>
            <a:r>
              <a:rPr lang="en-US" sz="2000" b="1" i="0" u="sng" strike="noStrike" cap="none" baseline="0">
                <a:solidFill>
                  <a:srgbClr val="3366FF"/>
                </a:solidFill>
                <a:latin typeface="Arial"/>
                <a:ea typeface="Arial"/>
                <a:cs typeface="Arial"/>
                <a:sym typeface="Arial"/>
              </a:rPr>
              <a:t>control</a:t>
            </a:r>
            <a:r>
              <a:rPr lang="en-US" sz="2000" b="0" i="0" u="none" strike="noStrike" cap="none" baseline="0">
                <a:solidFill>
                  <a:schemeClr val="dk1"/>
                </a:solidFill>
                <a:latin typeface="Arial"/>
                <a:ea typeface="Arial"/>
                <a:cs typeface="Arial"/>
                <a:sym typeface="Arial"/>
              </a:rPr>
              <a:t> of their lands and their </a:t>
            </a:r>
            <a:r>
              <a:rPr lang="en-US" sz="2000" b="1" i="0" u="sng" strike="noStrike" cap="none" baseline="0">
                <a:solidFill>
                  <a:srgbClr val="3366FF"/>
                </a:solidFill>
                <a:latin typeface="Arial"/>
                <a:ea typeface="Arial"/>
                <a:cs typeface="Arial"/>
                <a:sym typeface="Arial"/>
              </a:rPr>
              <a:t>independence</a:t>
            </a:r>
          </a:p>
          <a:p>
            <a:pPr marL="1428750" marR="0" lvl="2" indent="-514350" algn="l" rtl="0">
              <a:spcBef>
                <a:spcPts val="600"/>
              </a:spcBef>
              <a:buClr>
                <a:schemeClr val="dk1"/>
              </a:buClr>
              <a:buSzPct val="90000"/>
              <a:buFont typeface="Arial"/>
              <a:buAutoNum type="romanLcPeriod"/>
            </a:pPr>
            <a:r>
              <a:rPr lang="en-US" sz="2000" b="0" i="0" u="none" strike="noStrike" cap="none" baseline="0">
                <a:solidFill>
                  <a:schemeClr val="dk1"/>
                </a:solidFill>
                <a:latin typeface="Arial"/>
                <a:ea typeface="Arial"/>
                <a:cs typeface="Arial"/>
                <a:sym typeface="Arial"/>
              </a:rPr>
              <a:t>Many </a:t>
            </a:r>
            <a:r>
              <a:rPr lang="en-US" sz="2000" b="1" i="0" u="sng" strike="noStrike" cap="none" baseline="0">
                <a:solidFill>
                  <a:srgbClr val="3366FF"/>
                </a:solidFill>
                <a:latin typeface="Arial"/>
                <a:ea typeface="Arial"/>
                <a:cs typeface="Arial"/>
                <a:sym typeface="Arial"/>
              </a:rPr>
              <a:t>died</a:t>
            </a:r>
            <a:r>
              <a:rPr lang="en-US" sz="2000" b="0" i="0" u="none" strike="noStrike" cap="none" baseline="0">
                <a:solidFill>
                  <a:schemeClr val="dk1"/>
                </a:solidFill>
                <a:latin typeface="Arial"/>
                <a:ea typeface="Arial"/>
                <a:cs typeface="Arial"/>
                <a:sym typeface="Arial"/>
              </a:rPr>
              <a:t> of </a:t>
            </a:r>
            <a:r>
              <a:rPr lang="en-US" sz="2000" b="1" i="0" u="sng" strike="noStrike" cap="none" baseline="0">
                <a:solidFill>
                  <a:srgbClr val="3366FF"/>
                </a:solidFill>
                <a:latin typeface="Arial"/>
                <a:ea typeface="Arial"/>
                <a:cs typeface="Arial"/>
                <a:sym typeface="Arial"/>
              </a:rPr>
              <a:t>smallpox</a:t>
            </a:r>
          </a:p>
          <a:p>
            <a:pPr marL="1428750" marR="0" lvl="2" indent="-514350" algn="l" rtl="0">
              <a:spcBef>
                <a:spcPts val="600"/>
              </a:spcBef>
              <a:buClr>
                <a:schemeClr val="dk1"/>
              </a:buClr>
              <a:buSzPct val="90000"/>
              <a:buFont typeface="Arial"/>
              <a:buAutoNum type="romanLcPeriod"/>
            </a:pPr>
            <a:r>
              <a:rPr lang="en-US" sz="2000" b="0" i="0" u="none" strike="noStrike" cap="none" baseline="0">
                <a:solidFill>
                  <a:schemeClr val="dk1"/>
                </a:solidFill>
                <a:latin typeface="Arial"/>
                <a:ea typeface="Arial"/>
                <a:cs typeface="Arial"/>
                <a:sym typeface="Arial"/>
              </a:rPr>
              <a:t>Thousands </a:t>
            </a:r>
            <a:r>
              <a:rPr lang="en-US" sz="2000" b="1" i="0" u="sng" strike="noStrike" cap="none" baseline="0">
                <a:solidFill>
                  <a:srgbClr val="3366FF"/>
                </a:solidFill>
                <a:latin typeface="Arial"/>
                <a:ea typeface="Arial"/>
                <a:cs typeface="Arial"/>
                <a:sym typeface="Arial"/>
              </a:rPr>
              <a:t>died</a:t>
            </a:r>
            <a:r>
              <a:rPr lang="en-US" sz="2000" b="1" i="0" u="none" strike="noStrike" cap="none" baseline="0">
                <a:solidFill>
                  <a:srgbClr val="3366FF"/>
                </a:solidFill>
                <a:latin typeface="Arial"/>
                <a:ea typeface="Arial"/>
                <a:cs typeface="Arial"/>
                <a:sym typeface="Arial"/>
              </a:rPr>
              <a:t> </a:t>
            </a:r>
            <a:r>
              <a:rPr lang="en-US" sz="2000" b="1" i="0" u="sng" strike="noStrike" cap="none" baseline="0">
                <a:solidFill>
                  <a:srgbClr val="3366FF"/>
                </a:solidFill>
                <a:latin typeface="Arial"/>
                <a:ea typeface="Arial"/>
                <a:cs typeface="Arial"/>
                <a:sym typeface="Arial"/>
              </a:rPr>
              <a:t>resisting</a:t>
            </a:r>
            <a:r>
              <a:rPr lang="en-US" sz="2000" b="0" i="0" u="none" strike="noStrike" cap="none" baseline="0">
                <a:solidFill>
                  <a:schemeClr val="dk1"/>
                </a:solidFill>
                <a:latin typeface="Arial"/>
                <a:ea typeface="Arial"/>
                <a:cs typeface="Arial"/>
                <a:sym typeface="Arial"/>
              </a:rPr>
              <a:t> European rule</a:t>
            </a:r>
          </a:p>
          <a:p>
            <a:pPr marL="1428750" marR="0" lvl="2" indent="-514350" algn="l" rtl="0">
              <a:spcBef>
                <a:spcPts val="600"/>
              </a:spcBef>
              <a:buClr>
                <a:schemeClr val="dk1"/>
              </a:buClr>
              <a:buSzPct val="90000"/>
              <a:buFont typeface="Arial"/>
              <a:buAutoNum type="romanLcPeriod"/>
            </a:pPr>
            <a:r>
              <a:rPr lang="en-US" sz="2000" b="0" i="0" u="none" strike="noStrike" cap="none" baseline="0">
                <a:solidFill>
                  <a:schemeClr val="dk1"/>
                </a:solidFill>
                <a:latin typeface="Arial"/>
                <a:ea typeface="Arial"/>
                <a:cs typeface="Arial"/>
                <a:sym typeface="Arial"/>
              </a:rPr>
              <a:t>Traditional </a:t>
            </a:r>
            <a:r>
              <a:rPr lang="en-US" sz="2000" b="1" i="0" u="sng" strike="noStrike" cap="none" baseline="0">
                <a:solidFill>
                  <a:srgbClr val="3366FF"/>
                </a:solidFill>
                <a:latin typeface="Arial"/>
                <a:ea typeface="Arial"/>
                <a:cs typeface="Arial"/>
                <a:sym typeface="Arial"/>
              </a:rPr>
              <a:t>culture</a:t>
            </a:r>
            <a:r>
              <a:rPr lang="en-US" sz="2000" b="1" i="0" u="none" strike="noStrike" cap="none" baseline="0">
                <a:solidFill>
                  <a:srgbClr val="3366FF"/>
                </a:solidFill>
                <a:latin typeface="Arial"/>
                <a:ea typeface="Arial"/>
                <a:cs typeface="Arial"/>
                <a:sym typeface="Arial"/>
              </a:rPr>
              <a:t> </a:t>
            </a:r>
            <a:r>
              <a:rPr lang="en-US" sz="2000" b="1" i="0" u="sng" strike="noStrike" cap="none" baseline="0">
                <a:solidFill>
                  <a:srgbClr val="3366FF"/>
                </a:solidFill>
                <a:latin typeface="Arial"/>
                <a:ea typeface="Arial"/>
                <a:cs typeface="Arial"/>
                <a:sym typeface="Arial"/>
              </a:rPr>
              <a:t>broke-down</a:t>
            </a:r>
          </a:p>
          <a:p>
            <a:pPr marL="1428750" marR="0" lvl="2" indent="-514350" algn="l" rtl="0">
              <a:spcBef>
                <a:spcPts val="600"/>
              </a:spcBef>
              <a:buClr>
                <a:schemeClr val="dk1"/>
              </a:buClr>
              <a:buSzPct val="90000"/>
              <a:buFont typeface="Arial"/>
              <a:buAutoNum type="romanLcPeriod"/>
            </a:pPr>
            <a:r>
              <a:rPr lang="en-US" sz="2000" b="0" i="0" u="none" strike="noStrike" cap="none" baseline="0">
                <a:solidFill>
                  <a:schemeClr val="dk1"/>
                </a:solidFill>
                <a:latin typeface="Arial"/>
                <a:ea typeface="Arial"/>
                <a:cs typeface="Arial"/>
                <a:sym typeface="Arial"/>
              </a:rPr>
              <a:t> </a:t>
            </a:r>
            <a:r>
              <a:rPr lang="en-US" sz="2000" b="1" i="0" u="sng" strike="noStrike" cap="none" baseline="0">
                <a:solidFill>
                  <a:srgbClr val="3366FF"/>
                </a:solidFill>
                <a:latin typeface="Arial"/>
                <a:ea typeface="Arial"/>
                <a:cs typeface="Arial"/>
                <a:sym typeface="Arial"/>
              </a:rPr>
              <a:t>Division</a:t>
            </a:r>
            <a:r>
              <a:rPr lang="en-US" sz="2000" b="0" i="0" u="none" strike="noStrike" cap="none" baseline="0">
                <a:solidFill>
                  <a:schemeClr val="dk1"/>
                </a:solidFill>
                <a:latin typeface="Arial"/>
                <a:ea typeface="Arial"/>
                <a:cs typeface="Arial"/>
                <a:sym typeface="Arial"/>
              </a:rPr>
              <a:t> of Africa </a:t>
            </a:r>
            <a:r>
              <a:rPr lang="en-US" sz="2000" b="1" i="0" u="sng" strike="noStrike" cap="none" baseline="0">
                <a:solidFill>
                  <a:srgbClr val="3366FF"/>
                </a:solidFill>
                <a:latin typeface="Arial"/>
                <a:ea typeface="Arial"/>
                <a:cs typeface="Arial"/>
                <a:sym typeface="Arial"/>
              </a:rPr>
              <a:t>combined</a:t>
            </a:r>
            <a:r>
              <a:rPr lang="en-US" sz="2000" b="0" i="0" u="none" strike="noStrike" cap="none" baseline="0">
                <a:solidFill>
                  <a:schemeClr val="dk1"/>
                </a:solidFill>
                <a:latin typeface="Arial"/>
                <a:ea typeface="Arial"/>
                <a:cs typeface="Arial"/>
                <a:sym typeface="Arial"/>
              </a:rPr>
              <a:t> or unnaturally </a:t>
            </a:r>
            <a:r>
              <a:rPr lang="en-US" sz="2000" b="1" i="0" u="sng" strike="noStrike" cap="none" baseline="0">
                <a:solidFill>
                  <a:srgbClr val="3366FF"/>
                </a:solidFill>
                <a:latin typeface="Arial"/>
                <a:ea typeface="Arial"/>
                <a:cs typeface="Arial"/>
                <a:sym typeface="Arial"/>
              </a:rPr>
              <a:t>divided</a:t>
            </a:r>
            <a:r>
              <a:rPr lang="en-US" sz="2000" b="0" i="0" u="none" strike="noStrike" cap="none" baseline="0">
                <a:solidFill>
                  <a:schemeClr val="dk1"/>
                </a:solidFill>
                <a:latin typeface="Arial"/>
                <a:ea typeface="Arial"/>
                <a:cs typeface="Arial"/>
                <a:sym typeface="Arial"/>
              </a:rPr>
              <a:t> groups</a:t>
            </a:r>
          </a:p>
          <a:p>
            <a:pPr marL="1428750" marR="0" lvl="2" indent="-514350" algn="l" rtl="0">
              <a:spcBef>
                <a:spcPts val="600"/>
              </a:spcBef>
              <a:buClr>
                <a:schemeClr val="dk1"/>
              </a:buClr>
              <a:buSzPct val="90000"/>
              <a:buFont typeface="Arial"/>
              <a:buAutoNum type="romanLcPeriod"/>
            </a:pPr>
            <a:r>
              <a:rPr lang="en-US" sz="2000" b="0" i="0" u="none" strike="noStrike" cap="none" baseline="0">
                <a:solidFill>
                  <a:schemeClr val="dk1"/>
                </a:solidFill>
                <a:latin typeface="Arial"/>
                <a:ea typeface="Arial"/>
                <a:cs typeface="Arial"/>
                <a:sym typeface="Arial"/>
              </a:rPr>
              <a:t>Valuable goods such as </a:t>
            </a:r>
            <a:r>
              <a:rPr lang="en-US" sz="2000" b="1" i="0" u="sng" strike="noStrike" cap="none" baseline="0">
                <a:solidFill>
                  <a:srgbClr val="3366FF"/>
                </a:solidFill>
                <a:latin typeface="Arial"/>
                <a:ea typeface="Arial"/>
                <a:cs typeface="Arial"/>
                <a:sym typeface="Arial"/>
              </a:rPr>
              <a:t>gold</a:t>
            </a:r>
            <a:r>
              <a:rPr lang="en-US" sz="2000" b="0" i="0" u="none" strike="noStrike" cap="none" baseline="0">
                <a:solidFill>
                  <a:schemeClr val="dk1"/>
                </a:solidFill>
                <a:latin typeface="Arial"/>
                <a:ea typeface="Arial"/>
                <a:cs typeface="Arial"/>
                <a:sym typeface="Arial"/>
              </a:rPr>
              <a:t>, salt, and </a:t>
            </a:r>
            <a:r>
              <a:rPr lang="en-US" sz="2000" b="1" i="0" u="sng" strike="noStrike" cap="none" baseline="0">
                <a:solidFill>
                  <a:srgbClr val="3366FF"/>
                </a:solidFill>
                <a:latin typeface="Arial"/>
                <a:ea typeface="Arial"/>
                <a:cs typeface="Arial"/>
                <a:sym typeface="Arial"/>
              </a:rPr>
              <a:t>diamonds</a:t>
            </a:r>
            <a:r>
              <a:rPr lang="en-US" sz="2000" b="0" i="0" u="none" strike="noStrike" cap="none" baseline="0">
                <a:solidFill>
                  <a:schemeClr val="dk1"/>
                </a:solidFill>
                <a:latin typeface="Arial"/>
                <a:ea typeface="Arial"/>
                <a:cs typeface="Arial"/>
                <a:sym typeface="Arial"/>
              </a:rPr>
              <a:t> were taken out of the continent as well as the </a:t>
            </a:r>
            <a:r>
              <a:rPr lang="en-US" sz="2000" b="1" i="0" u="sng" strike="noStrike" cap="none" baseline="0">
                <a:solidFill>
                  <a:srgbClr val="3366FF"/>
                </a:solidFill>
                <a:latin typeface="Arial"/>
                <a:ea typeface="Arial"/>
                <a:cs typeface="Arial"/>
                <a:sym typeface="Arial"/>
              </a:rPr>
              <a:t>profit</a:t>
            </a:r>
            <a:r>
              <a:rPr lang="en-US" sz="2000" b="0" i="0" u="none" strike="noStrike" cap="none" baseline="0">
                <a:solidFill>
                  <a:schemeClr val="dk1"/>
                </a:solidFill>
                <a:latin typeface="Arial"/>
                <a:ea typeface="Arial"/>
                <a:cs typeface="Arial"/>
                <a:sym typeface="Arial"/>
              </a:rPr>
              <a:t> that was made </a:t>
            </a:r>
          </a:p>
          <a:p>
            <a:pPr marL="463550" marR="0" lvl="0" indent="-326390" algn="l" rtl="0">
              <a:spcBef>
                <a:spcPts val="2000"/>
              </a:spcBef>
              <a:buClr>
                <a:schemeClr val="dk1"/>
              </a:buClr>
              <a:buFont typeface="Arial"/>
              <a:buNone/>
            </a:pPr>
            <a:endParaRPr sz="2400" b="0" i="0" u="none" strike="noStrike" cap="none" baseline="0">
              <a:solidFill>
                <a:schemeClr val="dk1"/>
              </a:solidFill>
              <a:latin typeface="Arial"/>
              <a:ea typeface="Arial"/>
              <a:cs typeface="Arial"/>
              <a:sym typeface="Arial"/>
            </a:endParaRP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90">
                                            <p:txEl>
                                              <p:pRg st="0" end="0"/>
                                            </p:txEl>
                                          </p:spTgt>
                                        </p:tgtEl>
                                        <p:attrNameLst>
                                          <p:attrName>style.visibility</p:attrName>
                                        </p:attrNameLst>
                                      </p:cBhvr>
                                      <p:to>
                                        <p:strVal val="visible"/>
                                      </p:to>
                                    </p:set>
                                    <p:anim calcmode="lin" valueType="num">
                                      <p:cBhvr additive="base">
                                        <p:cTn id="7" dur="500"/>
                                        <p:tgtEl>
                                          <p:spTgt spid="390">
                                            <p:txEl>
                                              <p:pRg st="0" end="0"/>
                                            </p:txEl>
                                          </p:spTgt>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390">
                                            <p:txEl>
                                              <p:pRg st="1" end="1"/>
                                            </p:txEl>
                                          </p:spTgt>
                                        </p:tgtEl>
                                        <p:attrNameLst>
                                          <p:attrName>style.visibility</p:attrName>
                                        </p:attrNameLst>
                                      </p:cBhvr>
                                      <p:to>
                                        <p:strVal val="visible"/>
                                      </p:to>
                                    </p:set>
                                    <p:anim calcmode="lin" valueType="num">
                                      <p:cBhvr additive="base">
                                        <p:cTn id="12" dur="500"/>
                                        <p:tgtEl>
                                          <p:spTgt spid="390">
                                            <p:txEl>
                                              <p:pRg st="1" end="1"/>
                                            </p:txEl>
                                          </p:spTgt>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390">
                                            <p:txEl>
                                              <p:pRg st="2" end="2"/>
                                            </p:txEl>
                                          </p:spTgt>
                                        </p:tgtEl>
                                        <p:attrNameLst>
                                          <p:attrName>style.visibility</p:attrName>
                                        </p:attrNameLst>
                                      </p:cBhvr>
                                      <p:to>
                                        <p:strVal val="visible"/>
                                      </p:to>
                                    </p:set>
                                    <p:anim calcmode="lin" valueType="num">
                                      <p:cBhvr additive="base">
                                        <p:cTn id="17" dur="500"/>
                                        <p:tgtEl>
                                          <p:spTgt spid="390">
                                            <p:txEl>
                                              <p:pRg st="2" end="2"/>
                                            </p:txEl>
                                          </p:spTgt>
                                        </p:tgtEl>
                                        <p:attrNameLst>
                                          <p:attrName>ppt_x</p:attrName>
                                        </p:attrNameLst>
                                      </p:cBhvr>
                                      <p:tavLst>
                                        <p:tav tm="0">
                                          <p:val>
                                            <p:strVal val="#ppt_x-1"/>
                                          </p:val>
                                        </p:tav>
                                        <p:tav tm="100000">
                                          <p:val>
                                            <p:strVal val="#ppt_x"/>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nodeType="clickEffect">
                                  <p:stCondLst>
                                    <p:cond delay="0"/>
                                  </p:stCondLst>
                                  <p:childTnLst>
                                    <p:set>
                                      <p:cBhvr>
                                        <p:cTn id="21" dur="1" fill="hold">
                                          <p:stCondLst>
                                            <p:cond delay="0"/>
                                          </p:stCondLst>
                                        </p:cTn>
                                        <p:tgtEl>
                                          <p:spTgt spid="390">
                                            <p:txEl>
                                              <p:pRg st="3" end="3"/>
                                            </p:txEl>
                                          </p:spTgt>
                                        </p:tgtEl>
                                        <p:attrNameLst>
                                          <p:attrName>style.visibility</p:attrName>
                                        </p:attrNameLst>
                                      </p:cBhvr>
                                      <p:to>
                                        <p:strVal val="visible"/>
                                      </p:to>
                                    </p:set>
                                    <p:anim calcmode="lin" valueType="num">
                                      <p:cBhvr additive="base">
                                        <p:cTn id="22" dur="500"/>
                                        <p:tgtEl>
                                          <p:spTgt spid="390">
                                            <p:txEl>
                                              <p:pRg st="3" end="3"/>
                                            </p:txEl>
                                          </p:spTgt>
                                        </p:tgtEl>
                                        <p:attrNameLst>
                                          <p:attrName>ppt_x</p:attrName>
                                        </p:attrNameLst>
                                      </p:cBhvr>
                                      <p:tavLst>
                                        <p:tav tm="0">
                                          <p:val>
                                            <p:strVal val="#ppt_x-1"/>
                                          </p:val>
                                        </p:tav>
                                        <p:tav tm="100000">
                                          <p:val>
                                            <p:strVal val="#ppt_x"/>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390">
                                            <p:txEl>
                                              <p:pRg st="4" end="4"/>
                                            </p:txEl>
                                          </p:spTgt>
                                        </p:tgtEl>
                                        <p:attrNameLst>
                                          <p:attrName>style.visibility</p:attrName>
                                        </p:attrNameLst>
                                      </p:cBhvr>
                                      <p:to>
                                        <p:strVal val="visible"/>
                                      </p:to>
                                    </p:set>
                                    <p:anim calcmode="lin" valueType="num">
                                      <p:cBhvr additive="base">
                                        <p:cTn id="27" dur="500"/>
                                        <p:tgtEl>
                                          <p:spTgt spid="390">
                                            <p:txEl>
                                              <p:pRg st="4" end="4"/>
                                            </p:txEl>
                                          </p:spTgt>
                                        </p:tgtEl>
                                        <p:attrNameLst>
                                          <p:attrName>ppt_x</p:attrName>
                                        </p:attrNameLst>
                                      </p:cBhvr>
                                      <p:tavLst>
                                        <p:tav tm="0">
                                          <p:val>
                                            <p:strVal val="#ppt_x-1"/>
                                          </p:val>
                                        </p:tav>
                                        <p:tav tm="100000">
                                          <p:val>
                                            <p:strVal val="#ppt_x"/>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nodeType="clickEffect">
                                  <p:stCondLst>
                                    <p:cond delay="0"/>
                                  </p:stCondLst>
                                  <p:childTnLst>
                                    <p:set>
                                      <p:cBhvr>
                                        <p:cTn id="31" dur="1" fill="hold">
                                          <p:stCondLst>
                                            <p:cond delay="0"/>
                                          </p:stCondLst>
                                        </p:cTn>
                                        <p:tgtEl>
                                          <p:spTgt spid="390">
                                            <p:txEl>
                                              <p:pRg st="5" end="5"/>
                                            </p:txEl>
                                          </p:spTgt>
                                        </p:tgtEl>
                                        <p:attrNameLst>
                                          <p:attrName>style.visibility</p:attrName>
                                        </p:attrNameLst>
                                      </p:cBhvr>
                                      <p:to>
                                        <p:strVal val="visible"/>
                                      </p:to>
                                    </p:set>
                                    <p:anim calcmode="lin" valueType="num">
                                      <p:cBhvr additive="base">
                                        <p:cTn id="32" dur="500"/>
                                        <p:tgtEl>
                                          <p:spTgt spid="390">
                                            <p:txEl>
                                              <p:pRg st="5" end="5"/>
                                            </p:txEl>
                                          </p:spTgt>
                                        </p:tgtEl>
                                        <p:attrNameLst>
                                          <p:attrName>ppt_x</p:attrName>
                                        </p:attrNameLst>
                                      </p:cBhvr>
                                      <p:tavLst>
                                        <p:tav tm="0">
                                          <p:val>
                                            <p:strVal val="#ppt_x-1"/>
                                          </p:val>
                                        </p:tav>
                                        <p:tav tm="100000">
                                          <p:val>
                                            <p:strVal val="#ppt_x"/>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390">
                                            <p:txEl>
                                              <p:pRg st="6" end="6"/>
                                            </p:txEl>
                                          </p:spTgt>
                                        </p:tgtEl>
                                        <p:attrNameLst>
                                          <p:attrName>style.visibility</p:attrName>
                                        </p:attrNameLst>
                                      </p:cBhvr>
                                      <p:to>
                                        <p:strVal val="visible"/>
                                      </p:to>
                                    </p:set>
                                    <p:anim calcmode="lin" valueType="num">
                                      <p:cBhvr additive="base">
                                        <p:cTn id="37" dur="500"/>
                                        <p:tgtEl>
                                          <p:spTgt spid="390">
                                            <p:txEl>
                                              <p:pRg st="6" end="6"/>
                                            </p:txEl>
                                          </p:spTgt>
                                        </p:tgtEl>
                                        <p:attrNameLst>
                                          <p:attrName>ppt_x</p:attrName>
                                        </p:attrNameLst>
                                      </p:cBhvr>
                                      <p:tavLst>
                                        <p:tav tm="0">
                                          <p:val>
                                            <p:strVal val="#ppt_x-1"/>
                                          </p:val>
                                        </p:tav>
                                        <p:tav tm="100000">
                                          <p:val>
                                            <p:strVal val="#ppt_x"/>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8" fill="hold" nodeType="clickEffect">
                                  <p:stCondLst>
                                    <p:cond delay="0"/>
                                  </p:stCondLst>
                                  <p:childTnLst>
                                    <p:set>
                                      <p:cBhvr>
                                        <p:cTn id="41" dur="1" fill="hold">
                                          <p:stCondLst>
                                            <p:cond delay="0"/>
                                          </p:stCondLst>
                                        </p:cTn>
                                        <p:tgtEl>
                                          <p:spTgt spid="390">
                                            <p:txEl>
                                              <p:pRg st="7" end="7"/>
                                            </p:txEl>
                                          </p:spTgt>
                                        </p:tgtEl>
                                        <p:attrNameLst>
                                          <p:attrName>style.visibility</p:attrName>
                                        </p:attrNameLst>
                                      </p:cBhvr>
                                      <p:to>
                                        <p:strVal val="visible"/>
                                      </p:to>
                                    </p:set>
                                    <p:anim calcmode="lin" valueType="num">
                                      <p:cBhvr additive="base">
                                        <p:cTn id="42" dur="500"/>
                                        <p:tgtEl>
                                          <p:spTgt spid="390">
                                            <p:txEl>
                                              <p:pRg st="7" end="7"/>
                                            </p:txEl>
                                          </p:spTgt>
                                        </p:tgtEl>
                                        <p:attrNameLst>
                                          <p:attrName>ppt_x</p:attrName>
                                        </p:attrNameLst>
                                      </p:cBhvr>
                                      <p:tavLst>
                                        <p:tav tm="0">
                                          <p:val>
                                            <p:strVal val="#ppt_x-1"/>
                                          </p:val>
                                        </p:tav>
                                        <p:tav tm="100000">
                                          <p:val>
                                            <p:strVal val="#ppt_x"/>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nodeType="clickEffect">
                                  <p:stCondLst>
                                    <p:cond delay="0"/>
                                  </p:stCondLst>
                                  <p:childTnLst>
                                    <p:set>
                                      <p:cBhvr>
                                        <p:cTn id="46" dur="1" fill="hold">
                                          <p:stCondLst>
                                            <p:cond delay="0"/>
                                          </p:stCondLst>
                                        </p:cTn>
                                        <p:tgtEl>
                                          <p:spTgt spid="390">
                                            <p:txEl>
                                              <p:pRg st="8" end="8"/>
                                            </p:txEl>
                                          </p:spTgt>
                                        </p:tgtEl>
                                        <p:attrNameLst>
                                          <p:attrName>style.visibility</p:attrName>
                                        </p:attrNameLst>
                                      </p:cBhvr>
                                      <p:to>
                                        <p:strVal val="visible"/>
                                      </p:to>
                                    </p:set>
                                    <p:anim calcmode="lin" valueType="num">
                                      <p:cBhvr additive="base">
                                        <p:cTn id="47" dur="500"/>
                                        <p:tgtEl>
                                          <p:spTgt spid="390">
                                            <p:txEl>
                                              <p:pRg st="8" end="8"/>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Shape 395"/>
          <p:cNvSpPr txBox="1">
            <a:spLocks noGrp="1"/>
          </p:cNvSpPr>
          <p:nvPr>
            <p:ph type="title"/>
          </p:nvPr>
        </p:nvSpPr>
        <p:spPr>
          <a:xfrm>
            <a:off x="389353" y="503237"/>
            <a:ext cx="8565763" cy="868362"/>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Arial"/>
              <a:buNone/>
            </a:pPr>
            <a:r>
              <a:rPr lang="en-US" sz="4600" b="1" i="0" u="none" strike="noStrike" cap="none" baseline="0">
                <a:solidFill>
                  <a:schemeClr val="dk1"/>
                </a:solidFill>
                <a:latin typeface="Arial"/>
                <a:ea typeface="Arial"/>
                <a:cs typeface="Arial"/>
                <a:sym typeface="Arial"/>
              </a:rPr>
              <a:t>The Age of Imperialism in Africa</a:t>
            </a:r>
            <a:r>
              <a:rPr lang="en-US" sz="4600" b="0" i="0" u="none" strike="noStrike" cap="none" baseline="0">
                <a:solidFill>
                  <a:schemeClr val="dk1"/>
                </a:solidFill>
                <a:latin typeface="Arial"/>
                <a:ea typeface="Arial"/>
                <a:cs typeface="Arial"/>
                <a:sym typeface="Arial"/>
              </a:rPr>
              <a:t> </a:t>
            </a:r>
          </a:p>
        </p:txBody>
      </p:sp>
      <p:sp>
        <p:nvSpPr>
          <p:cNvPr id="396" name="Shape 396"/>
          <p:cNvSpPr txBox="1">
            <a:spLocks noGrp="1"/>
          </p:cNvSpPr>
          <p:nvPr>
            <p:ph type="body" idx="1"/>
          </p:nvPr>
        </p:nvSpPr>
        <p:spPr>
          <a:xfrm>
            <a:off x="-307473" y="1735138"/>
            <a:ext cx="9451473" cy="4056061"/>
          </a:xfrm>
          <a:prstGeom prst="rect">
            <a:avLst/>
          </a:prstGeom>
          <a:noFill/>
          <a:ln>
            <a:noFill/>
          </a:ln>
        </p:spPr>
        <p:txBody>
          <a:bodyPr lIns="91425" tIns="45700" rIns="91425" bIns="45700" anchor="t" anchorCtr="0">
            <a:noAutofit/>
          </a:bodyPr>
          <a:lstStyle/>
          <a:p>
            <a:pPr marL="914400" marR="0" lvl="1" indent="-457200" algn="l" rtl="0">
              <a:spcBef>
                <a:spcPts val="0"/>
              </a:spcBef>
              <a:buClr>
                <a:schemeClr val="dk1"/>
              </a:buClr>
              <a:buSzPct val="90000"/>
              <a:buFont typeface="Arial"/>
              <a:buAutoNum type="alphaLcPeriod" startAt="2"/>
            </a:pPr>
            <a:r>
              <a:rPr lang="en-US" sz="2400" b="1" i="0" u="none" strike="noStrike" cap="none" baseline="0">
                <a:solidFill>
                  <a:schemeClr val="dk1"/>
                </a:solidFill>
                <a:latin typeface="Arial"/>
                <a:ea typeface="Arial"/>
                <a:cs typeface="Arial"/>
                <a:sym typeface="Arial"/>
              </a:rPr>
              <a:t>Positive Effects</a:t>
            </a:r>
          </a:p>
          <a:p>
            <a:pPr marL="1428750" marR="0" lvl="2" indent="-514350" algn="l" rtl="0">
              <a:spcBef>
                <a:spcPts val="600"/>
              </a:spcBef>
              <a:buClr>
                <a:schemeClr val="dk1"/>
              </a:buClr>
              <a:buSzPct val="90000"/>
              <a:buFont typeface="Arial"/>
              <a:buAutoNum type="romanLcPeriod"/>
            </a:pPr>
            <a:r>
              <a:rPr lang="en-US" sz="2400" b="0" i="0" u="none" strike="noStrike" cap="none" baseline="0">
                <a:solidFill>
                  <a:schemeClr val="dk1"/>
                </a:solidFill>
                <a:latin typeface="Arial"/>
                <a:ea typeface="Arial"/>
                <a:cs typeface="Arial"/>
                <a:sym typeface="Arial"/>
              </a:rPr>
              <a:t>Reduced </a:t>
            </a:r>
            <a:r>
              <a:rPr lang="en-US" sz="2400" b="1" i="0" u="sng" strike="noStrike" cap="none" baseline="0">
                <a:solidFill>
                  <a:srgbClr val="3366FF"/>
                </a:solidFill>
                <a:latin typeface="Arial"/>
                <a:ea typeface="Arial"/>
                <a:cs typeface="Arial"/>
                <a:sym typeface="Arial"/>
              </a:rPr>
              <a:t>local</a:t>
            </a:r>
            <a:r>
              <a:rPr lang="en-US" sz="2400" b="1" i="0" u="none" strike="noStrike" cap="none" baseline="0">
                <a:solidFill>
                  <a:srgbClr val="3366FF"/>
                </a:solidFill>
                <a:latin typeface="Arial"/>
                <a:ea typeface="Arial"/>
                <a:cs typeface="Arial"/>
                <a:sym typeface="Arial"/>
              </a:rPr>
              <a:t> </a:t>
            </a:r>
            <a:r>
              <a:rPr lang="en-US" sz="2400" b="1" i="0" u="sng" strike="noStrike" cap="none" baseline="0">
                <a:solidFill>
                  <a:srgbClr val="3366FF"/>
                </a:solidFill>
                <a:latin typeface="Arial"/>
                <a:ea typeface="Arial"/>
                <a:cs typeface="Arial"/>
                <a:sym typeface="Arial"/>
              </a:rPr>
              <a:t>warfare</a:t>
            </a:r>
          </a:p>
          <a:p>
            <a:pPr marL="1428750" marR="0" lvl="2" indent="-514350" algn="l" rtl="0">
              <a:spcBef>
                <a:spcPts val="600"/>
              </a:spcBef>
              <a:buClr>
                <a:srgbClr val="000000"/>
              </a:buClr>
              <a:buSzPct val="90000"/>
              <a:buFont typeface="Arial"/>
              <a:buAutoNum type="romanLcPeriod"/>
            </a:pPr>
            <a:r>
              <a:rPr lang="en-US" sz="2400" b="0" i="0" u="none" strike="noStrike" cap="none" baseline="0">
                <a:solidFill>
                  <a:srgbClr val="000000"/>
                </a:solidFill>
                <a:latin typeface="Arial"/>
                <a:ea typeface="Arial"/>
                <a:cs typeface="Arial"/>
                <a:sym typeface="Arial"/>
              </a:rPr>
              <a:t> </a:t>
            </a:r>
            <a:r>
              <a:rPr lang="en-US" sz="2400" b="1" i="0" u="sng" strike="noStrike" cap="none" baseline="0">
                <a:solidFill>
                  <a:srgbClr val="3366FF"/>
                </a:solidFill>
                <a:latin typeface="Arial"/>
                <a:ea typeface="Arial"/>
                <a:cs typeface="Arial"/>
                <a:sym typeface="Arial"/>
              </a:rPr>
              <a:t>Sanitation</a:t>
            </a:r>
            <a:r>
              <a:rPr lang="en-US" sz="2400" b="0" i="0" u="none" strike="noStrike" cap="none" baseline="0">
                <a:solidFill>
                  <a:schemeClr val="dk1"/>
                </a:solidFill>
                <a:latin typeface="Arial"/>
                <a:ea typeface="Arial"/>
                <a:cs typeface="Arial"/>
                <a:sym typeface="Arial"/>
              </a:rPr>
              <a:t> was provided; </a:t>
            </a:r>
            <a:r>
              <a:rPr lang="en-US" sz="2400" b="1" i="0" u="sng" strike="noStrike" cap="none" baseline="0">
                <a:solidFill>
                  <a:srgbClr val="3366FF"/>
                </a:solidFill>
                <a:latin typeface="Arial"/>
                <a:ea typeface="Arial"/>
                <a:cs typeface="Arial"/>
                <a:sym typeface="Arial"/>
              </a:rPr>
              <a:t>hospitals</a:t>
            </a:r>
            <a:r>
              <a:rPr lang="en-US" sz="2400" b="0" i="0" u="none" strike="noStrike" cap="none" baseline="0">
                <a:solidFill>
                  <a:schemeClr val="dk1"/>
                </a:solidFill>
                <a:latin typeface="Arial"/>
                <a:ea typeface="Arial"/>
                <a:cs typeface="Arial"/>
                <a:sym typeface="Arial"/>
              </a:rPr>
              <a:t> &amp; </a:t>
            </a:r>
            <a:r>
              <a:rPr lang="en-US" sz="2400" b="1" i="0" u="sng" strike="noStrike" cap="none" baseline="0">
                <a:solidFill>
                  <a:srgbClr val="3366FF"/>
                </a:solidFill>
                <a:latin typeface="Arial"/>
                <a:ea typeface="Arial"/>
                <a:cs typeface="Arial"/>
                <a:sym typeface="Arial"/>
              </a:rPr>
              <a:t>schools</a:t>
            </a:r>
            <a:r>
              <a:rPr lang="en-US" sz="2400" b="0" i="0" u="none" strike="noStrike" cap="none" baseline="0">
                <a:solidFill>
                  <a:schemeClr val="dk1"/>
                </a:solidFill>
                <a:latin typeface="Arial"/>
                <a:ea typeface="Arial"/>
                <a:cs typeface="Arial"/>
                <a:sym typeface="Arial"/>
              </a:rPr>
              <a:t> built</a:t>
            </a:r>
          </a:p>
          <a:p>
            <a:pPr marL="1428750" marR="0" lvl="2" indent="-514350" algn="l" rtl="0">
              <a:spcBef>
                <a:spcPts val="600"/>
              </a:spcBef>
              <a:buClr>
                <a:schemeClr val="dk1"/>
              </a:buClr>
              <a:buSzPct val="90000"/>
              <a:buFont typeface="Arial"/>
              <a:buAutoNum type="romanLcPeriod"/>
            </a:pPr>
            <a:r>
              <a:rPr lang="en-US" sz="2400" b="0" i="0" u="none" strike="noStrike" cap="none" baseline="0">
                <a:solidFill>
                  <a:schemeClr val="dk1"/>
                </a:solidFill>
                <a:latin typeface="Arial"/>
                <a:ea typeface="Arial"/>
                <a:cs typeface="Arial"/>
                <a:sym typeface="Arial"/>
              </a:rPr>
              <a:t> </a:t>
            </a:r>
            <a:r>
              <a:rPr lang="en-US" sz="2400" b="1" i="0" u="sng" strike="noStrike" cap="none" baseline="0">
                <a:solidFill>
                  <a:srgbClr val="3366FF"/>
                </a:solidFill>
                <a:latin typeface="Arial"/>
                <a:ea typeface="Arial"/>
                <a:cs typeface="Arial"/>
                <a:sym typeface="Arial"/>
              </a:rPr>
              <a:t>Life</a:t>
            </a:r>
            <a:r>
              <a:rPr lang="en-US" sz="2400" b="0" i="0" u="none" strike="noStrike" cap="none" baseline="0">
                <a:solidFill>
                  <a:schemeClr val="dk1"/>
                </a:solidFill>
                <a:latin typeface="Arial"/>
                <a:ea typeface="Arial"/>
                <a:cs typeface="Arial"/>
                <a:sym typeface="Arial"/>
              </a:rPr>
              <a:t> </a:t>
            </a:r>
            <a:r>
              <a:rPr lang="en-US" sz="2400" b="1" i="0" u="sng" strike="noStrike" cap="none" baseline="0">
                <a:solidFill>
                  <a:srgbClr val="3366FF"/>
                </a:solidFill>
                <a:latin typeface="Arial"/>
                <a:ea typeface="Arial"/>
                <a:cs typeface="Arial"/>
                <a:sym typeface="Arial"/>
              </a:rPr>
              <a:t>spans</a:t>
            </a:r>
            <a:r>
              <a:rPr lang="en-US" sz="2400" b="0" i="0" u="none" strike="noStrike" cap="none" baseline="0">
                <a:solidFill>
                  <a:schemeClr val="dk1"/>
                </a:solidFill>
                <a:latin typeface="Arial"/>
                <a:ea typeface="Arial"/>
                <a:cs typeface="Arial"/>
                <a:sym typeface="Arial"/>
              </a:rPr>
              <a:t> and </a:t>
            </a:r>
            <a:r>
              <a:rPr lang="en-US" sz="2400" b="1" i="0" u="sng" strike="noStrike" cap="none" baseline="0">
                <a:solidFill>
                  <a:srgbClr val="3366FF"/>
                </a:solidFill>
                <a:latin typeface="Arial"/>
                <a:ea typeface="Arial"/>
                <a:cs typeface="Arial"/>
                <a:sym typeface="Arial"/>
              </a:rPr>
              <a:t>literacy</a:t>
            </a:r>
            <a:r>
              <a:rPr lang="en-US" sz="2400" b="0" i="0" u="none" strike="noStrike" cap="none" baseline="0">
                <a:solidFill>
                  <a:schemeClr val="dk1"/>
                </a:solidFill>
                <a:latin typeface="Arial"/>
                <a:ea typeface="Arial"/>
                <a:cs typeface="Arial"/>
                <a:sym typeface="Arial"/>
              </a:rPr>
              <a:t> rates increased</a:t>
            </a:r>
          </a:p>
          <a:p>
            <a:pPr marL="1428750" marR="0" lvl="2" indent="-514350" algn="l" rtl="0">
              <a:spcBef>
                <a:spcPts val="600"/>
              </a:spcBef>
              <a:buClr>
                <a:srgbClr val="3366FF"/>
              </a:buClr>
              <a:buSzPct val="90000"/>
              <a:buFont typeface="Arial"/>
              <a:buAutoNum type="romanLcPeriod"/>
            </a:pPr>
            <a:r>
              <a:rPr lang="en-US" sz="2200" b="1" i="0" u="sng" strike="noStrike" cap="none" baseline="0">
                <a:solidFill>
                  <a:srgbClr val="3366FF"/>
                </a:solidFill>
                <a:latin typeface="Arial"/>
                <a:ea typeface="Arial"/>
                <a:cs typeface="Arial"/>
                <a:sym typeface="Arial"/>
              </a:rPr>
              <a:t>Railroads</a:t>
            </a:r>
            <a:r>
              <a:rPr lang="en-US" sz="2200" b="0" i="0" u="none" strike="noStrike" cap="none" baseline="0">
                <a:solidFill>
                  <a:schemeClr val="dk1"/>
                </a:solidFill>
                <a:latin typeface="Arial"/>
                <a:ea typeface="Arial"/>
                <a:cs typeface="Arial"/>
                <a:sym typeface="Arial"/>
              </a:rPr>
              <a:t>, </a:t>
            </a:r>
            <a:r>
              <a:rPr lang="en-US" sz="2200" b="1" i="0" u="sng" strike="noStrike" cap="none" baseline="0">
                <a:solidFill>
                  <a:srgbClr val="3366FF"/>
                </a:solidFill>
                <a:latin typeface="Arial"/>
                <a:ea typeface="Arial"/>
                <a:cs typeface="Arial"/>
                <a:sym typeface="Arial"/>
              </a:rPr>
              <a:t>dams</a:t>
            </a:r>
            <a:r>
              <a:rPr lang="en-US" sz="2200" b="0" i="0" u="none" strike="noStrike" cap="none" baseline="0">
                <a:solidFill>
                  <a:schemeClr val="dk1"/>
                </a:solidFill>
                <a:latin typeface="Arial"/>
                <a:ea typeface="Arial"/>
                <a:cs typeface="Arial"/>
                <a:sym typeface="Arial"/>
              </a:rPr>
              <a:t>, and telephone/telegraph wires were built; mostly benefitted </a:t>
            </a:r>
            <a:r>
              <a:rPr lang="en-US" sz="2200" b="1" i="0" u="sng" strike="noStrike" cap="none" baseline="0">
                <a:solidFill>
                  <a:srgbClr val="3366FF"/>
                </a:solidFill>
                <a:latin typeface="Arial"/>
                <a:ea typeface="Arial"/>
                <a:cs typeface="Arial"/>
                <a:sym typeface="Arial"/>
              </a:rPr>
              <a:t>Europeans</a:t>
            </a:r>
          </a:p>
          <a:p>
            <a:pPr marL="463550" marR="0" lvl="0" indent="-326390" algn="l" rtl="0">
              <a:spcBef>
                <a:spcPts val="2000"/>
              </a:spcBef>
              <a:buClr>
                <a:schemeClr val="dk1"/>
              </a:buClr>
              <a:buFont typeface="Arial"/>
              <a:buNone/>
            </a:pPr>
            <a:endParaRPr sz="2400" b="0" i="0" u="none" strike="noStrike" cap="none" baseline="0">
              <a:solidFill>
                <a:schemeClr val="dk1"/>
              </a:solidFill>
              <a:latin typeface="Arial"/>
              <a:ea typeface="Arial"/>
              <a:cs typeface="Arial"/>
              <a:sym typeface="Arial"/>
            </a:endParaRP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96">
                                            <p:txEl>
                                              <p:pRg st="0" end="0"/>
                                            </p:txEl>
                                          </p:spTgt>
                                        </p:tgtEl>
                                        <p:attrNameLst>
                                          <p:attrName>style.visibility</p:attrName>
                                        </p:attrNameLst>
                                      </p:cBhvr>
                                      <p:to>
                                        <p:strVal val="visible"/>
                                      </p:to>
                                    </p:set>
                                    <p:anim calcmode="lin" valueType="num">
                                      <p:cBhvr additive="base">
                                        <p:cTn id="7" dur="500"/>
                                        <p:tgtEl>
                                          <p:spTgt spid="396">
                                            <p:txEl>
                                              <p:pRg st="0" end="0"/>
                                            </p:txEl>
                                          </p:spTgt>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396">
                                            <p:txEl>
                                              <p:pRg st="1" end="1"/>
                                            </p:txEl>
                                          </p:spTgt>
                                        </p:tgtEl>
                                        <p:attrNameLst>
                                          <p:attrName>style.visibility</p:attrName>
                                        </p:attrNameLst>
                                      </p:cBhvr>
                                      <p:to>
                                        <p:strVal val="visible"/>
                                      </p:to>
                                    </p:set>
                                    <p:anim calcmode="lin" valueType="num">
                                      <p:cBhvr additive="base">
                                        <p:cTn id="12" dur="500"/>
                                        <p:tgtEl>
                                          <p:spTgt spid="396">
                                            <p:txEl>
                                              <p:pRg st="1" end="1"/>
                                            </p:txEl>
                                          </p:spTgt>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396">
                                            <p:txEl>
                                              <p:pRg st="2" end="2"/>
                                            </p:txEl>
                                          </p:spTgt>
                                        </p:tgtEl>
                                        <p:attrNameLst>
                                          <p:attrName>style.visibility</p:attrName>
                                        </p:attrNameLst>
                                      </p:cBhvr>
                                      <p:to>
                                        <p:strVal val="visible"/>
                                      </p:to>
                                    </p:set>
                                    <p:anim calcmode="lin" valueType="num">
                                      <p:cBhvr additive="base">
                                        <p:cTn id="17" dur="500"/>
                                        <p:tgtEl>
                                          <p:spTgt spid="396">
                                            <p:txEl>
                                              <p:pRg st="2" end="2"/>
                                            </p:txEl>
                                          </p:spTgt>
                                        </p:tgtEl>
                                        <p:attrNameLst>
                                          <p:attrName>ppt_x</p:attrName>
                                        </p:attrNameLst>
                                      </p:cBhvr>
                                      <p:tavLst>
                                        <p:tav tm="0">
                                          <p:val>
                                            <p:strVal val="#ppt_x-1"/>
                                          </p:val>
                                        </p:tav>
                                        <p:tav tm="100000">
                                          <p:val>
                                            <p:strVal val="#ppt_x"/>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nodeType="clickEffect">
                                  <p:stCondLst>
                                    <p:cond delay="0"/>
                                  </p:stCondLst>
                                  <p:childTnLst>
                                    <p:set>
                                      <p:cBhvr>
                                        <p:cTn id="21" dur="1" fill="hold">
                                          <p:stCondLst>
                                            <p:cond delay="0"/>
                                          </p:stCondLst>
                                        </p:cTn>
                                        <p:tgtEl>
                                          <p:spTgt spid="396">
                                            <p:txEl>
                                              <p:pRg st="3" end="3"/>
                                            </p:txEl>
                                          </p:spTgt>
                                        </p:tgtEl>
                                        <p:attrNameLst>
                                          <p:attrName>style.visibility</p:attrName>
                                        </p:attrNameLst>
                                      </p:cBhvr>
                                      <p:to>
                                        <p:strVal val="visible"/>
                                      </p:to>
                                    </p:set>
                                    <p:anim calcmode="lin" valueType="num">
                                      <p:cBhvr additive="base">
                                        <p:cTn id="22" dur="500"/>
                                        <p:tgtEl>
                                          <p:spTgt spid="396">
                                            <p:txEl>
                                              <p:pRg st="3" end="3"/>
                                            </p:txEl>
                                          </p:spTgt>
                                        </p:tgtEl>
                                        <p:attrNameLst>
                                          <p:attrName>ppt_x</p:attrName>
                                        </p:attrNameLst>
                                      </p:cBhvr>
                                      <p:tavLst>
                                        <p:tav tm="0">
                                          <p:val>
                                            <p:strVal val="#ppt_x-1"/>
                                          </p:val>
                                        </p:tav>
                                        <p:tav tm="100000">
                                          <p:val>
                                            <p:strVal val="#ppt_x"/>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396">
                                            <p:txEl>
                                              <p:pRg st="4" end="4"/>
                                            </p:txEl>
                                          </p:spTgt>
                                        </p:tgtEl>
                                        <p:attrNameLst>
                                          <p:attrName>style.visibility</p:attrName>
                                        </p:attrNameLst>
                                      </p:cBhvr>
                                      <p:to>
                                        <p:strVal val="visible"/>
                                      </p:to>
                                    </p:set>
                                    <p:anim calcmode="lin" valueType="num">
                                      <p:cBhvr additive="base">
                                        <p:cTn id="27" dur="500"/>
                                        <p:tgtEl>
                                          <p:spTgt spid="396">
                                            <p:txEl>
                                              <p:pRg st="4" end="4"/>
                                            </p:txEl>
                                          </p:spTgt>
                                        </p:tgtEl>
                                        <p:attrNameLst>
                                          <p:attrName>ppt_x</p:attrName>
                                        </p:attrNameLst>
                                      </p:cBhvr>
                                      <p:tavLst>
                                        <p:tav tm="0">
                                          <p:val>
                                            <p:strVal val="#ppt_x-1"/>
                                          </p:val>
                                        </p:tav>
                                        <p:tav tm="100000">
                                          <p:val>
                                            <p:strVal val="#ppt_x"/>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nodeType="clickEffect">
                                  <p:stCondLst>
                                    <p:cond delay="0"/>
                                  </p:stCondLst>
                                  <p:childTnLst>
                                    <p:set>
                                      <p:cBhvr>
                                        <p:cTn id="31" dur="1" fill="hold">
                                          <p:stCondLst>
                                            <p:cond delay="0"/>
                                          </p:stCondLst>
                                        </p:cTn>
                                        <p:tgtEl>
                                          <p:spTgt spid="396">
                                            <p:txEl>
                                              <p:pRg st="5" end="5"/>
                                            </p:txEl>
                                          </p:spTgt>
                                        </p:tgtEl>
                                        <p:attrNameLst>
                                          <p:attrName>style.visibility</p:attrName>
                                        </p:attrNameLst>
                                      </p:cBhvr>
                                      <p:to>
                                        <p:strVal val="visible"/>
                                      </p:to>
                                    </p:set>
                                    <p:anim calcmode="lin" valueType="num">
                                      <p:cBhvr additive="base">
                                        <p:cTn id="32" dur="500"/>
                                        <p:tgtEl>
                                          <p:spTgt spid="396">
                                            <p:txEl>
                                              <p:pRg st="5" end="5"/>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Shape 401"/>
          <p:cNvSpPr txBox="1">
            <a:spLocks noGrp="1"/>
          </p:cNvSpPr>
          <p:nvPr>
            <p:ph type="title"/>
          </p:nvPr>
        </p:nvSpPr>
        <p:spPr>
          <a:xfrm>
            <a:off x="914400" y="503237"/>
            <a:ext cx="7313612" cy="868362"/>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Arial"/>
              <a:buNone/>
            </a:pPr>
            <a:r>
              <a:rPr lang="en-US" sz="3900" b="0" i="0" u="none" strike="noStrike" cap="none" baseline="0">
                <a:solidFill>
                  <a:schemeClr val="dk1"/>
                </a:solidFill>
                <a:latin typeface="Arial"/>
                <a:ea typeface="Arial"/>
                <a:cs typeface="Arial"/>
                <a:sym typeface="Arial"/>
              </a:rPr>
              <a:t>Constructive Response Questions</a:t>
            </a:r>
          </a:p>
        </p:txBody>
      </p:sp>
      <p:sp>
        <p:nvSpPr>
          <p:cNvPr id="402" name="Shape 402"/>
          <p:cNvSpPr txBox="1">
            <a:spLocks noGrp="1"/>
          </p:cNvSpPr>
          <p:nvPr>
            <p:ph type="body" idx="1"/>
          </p:nvPr>
        </p:nvSpPr>
        <p:spPr>
          <a:xfrm>
            <a:off x="382721" y="1735138"/>
            <a:ext cx="7845291" cy="4056061"/>
          </a:xfrm>
          <a:prstGeom prst="rect">
            <a:avLst/>
          </a:prstGeom>
          <a:noFill/>
          <a:ln>
            <a:noFill/>
          </a:ln>
        </p:spPr>
        <p:txBody>
          <a:bodyPr lIns="91425" tIns="45700" rIns="91425" bIns="45700" anchor="t" anchorCtr="0">
            <a:noAutofit/>
          </a:bodyPr>
          <a:lstStyle/>
          <a:p>
            <a:pPr marL="1033272" marR="0" lvl="0" indent="-918972" algn="l" rtl="0">
              <a:spcBef>
                <a:spcPts val="0"/>
              </a:spcBef>
              <a:buClr>
                <a:schemeClr val="dk1"/>
              </a:buClr>
              <a:buSzPct val="90000"/>
              <a:buFont typeface="Arial"/>
              <a:buAutoNum type="arabicPeriod" startAt="3"/>
            </a:pPr>
            <a:r>
              <a:rPr lang="en-US" sz="4600" b="0" i="0" u="none" strike="noStrike" cap="none" baseline="0">
                <a:solidFill>
                  <a:schemeClr val="dk1"/>
                </a:solidFill>
                <a:latin typeface="Arial"/>
                <a:ea typeface="Arial"/>
                <a:cs typeface="Arial"/>
                <a:sym typeface="Arial"/>
              </a:rPr>
              <a:t>Describe what the European motivations for colonizing Africa were:</a:t>
            </a:r>
          </a:p>
        </p:txBody>
      </p:sp>
      <p:pic>
        <p:nvPicPr>
          <p:cNvPr id="403" name="Shape 403"/>
          <p:cNvPicPr preferRelativeResize="0"/>
          <p:nvPr/>
        </p:nvPicPr>
        <p:blipFill rotWithShape="1">
          <a:blip r:embed="rId3">
            <a:alphaModFix/>
          </a:blip>
          <a:srcRect/>
          <a:stretch/>
        </p:blipFill>
        <p:spPr>
          <a:xfrm rot="1085831">
            <a:off x="6554944" y="4004195"/>
            <a:ext cx="1917076" cy="2067956"/>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4"/>
          <p:cNvSpPr>
            <a:spLocks noGrp="1" noChangeArrowheads="1"/>
          </p:cNvSpPr>
          <p:nvPr>
            <p:ph type="title" sz="quarter"/>
          </p:nvPr>
        </p:nvSpPr>
        <p:spPr>
          <a:xfrm>
            <a:off x="381000" y="93786"/>
            <a:ext cx="8229600" cy="539626"/>
          </a:xfrm>
        </p:spPr>
        <p:txBody>
          <a:bodyPr/>
          <a:lstStyle/>
          <a:p>
            <a:r>
              <a:rPr lang="en-US" sz="3200" b="1" u="sng" dirty="0">
                <a:solidFill>
                  <a:schemeClr val="tx1"/>
                </a:solidFill>
                <a:effectLst>
                  <a:outerShdw blurRad="38100" dist="38100" dir="2700000" algn="tl">
                    <a:srgbClr val="C0C0C0"/>
                  </a:outerShdw>
                </a:effectLst>
              </a:rPr>
              <a:t>IMPERIALISM</a:t>
            </a:r>
          </a:p>
        </p:txBody>
      </p:sp>
      <p:sp>
        <p:nvSpPr>
          <p:cNvPr id="8197" name="Rectangle 5"/>
          <p:cNvSpPr>
            <a:spLocks noGrp="1" noChangeArrowheads="1"/>
          </p:cNvSpPr>
          <p:nvPr>
            <p:ph sz="quarter" idx="1"/>
          </p:nvPr>
        </p:nvSpPr>
        <p:spPr>
          <a:xfrm>
            <a:off x="-76200" y="862012"/>
            <a:ext cx="4495800" cy="2338388"/>
          </a:xfrm>
        </p:spPr>
        <p:txBody>
          <a:bodyPr>
            <a:normAutofit fontScale="85000" lnSpcReduction="10000"/>
          </a:bodyPr>
          <a:lstStyle/>
          <a:p>
            <a:pPr>
              <a:buFontTx/>
              <a:buNone/>
            </a:pPr>
            <a:r>
              <a:rPr lang="en-US" sz="2800" b="1" u="sng" dirty="0">
                <a:solidFill>
                  <a:srgbClr val="FF0066"/>
                </a:solidFill>
                <a:effectLst>
                  <a:outerShdw blurRad="38100" dist="38100" dir="2700000" algn="tl">
                    <a:srgbClr val="C0C0C0"/>
                  </a:outerShdw>
                </a:effectLst>
              </a:rPr>
              <a:t>DEFINITION: </a:t>
            </a:r>
            <a:r>
              <a:rPr lang="en-US" sz="2800" b="1" u="sng" dirty="0" smtClean="0">
                <a:solidFill>
                  <a:srgbClr val="FF0066"/>
                </a:solidFill>
                <a:effectLst>
                  <a:outerShdw blurRad="38100" dist="38100" dir="2700000" algn="tl">
                    <a:srgbClr val="C0C0C0"/>
                  </a:outerShdw>
                </a:effectLst>
              </a:rPr>
              <a:t>the takeover of a country or territory by a stronger nation with the intent of dominating the political, economic, and social life of natives.</a:t>
            </a:r>
            <a:endParaRPr lang="en-US" sz="2800" b="1" u="sng" dirty="0">
              <a:solidFill>
                <a:srgbClr val="FF0066"/>
              </a:solidFill>
              <a:effectLst>
                <a:outerShdw blurRad="38100" dist="38100" dir="2700000" algn="tl">
                  <a:srgbClr val="C0C0C0"/>
                </a:outerShdw>
              </a:effectLst>
            </a:endParaRPr>
          </a:p>
        </p:txBody>
      </p:sp>
      <p:sp>
        <p:nvSpPr>
          <p:cNvPr id="8201" name="Rectangle 9"/>
          <p:cNvSpPr>
            <a:spLocks noGrp="1" noChangeArrowheads="1"/>
          </p:cNvSpPr>
          <p:nvPr>
            <p:ph sz="quarter" idx="3"/>
          </p:nvPr>
        </p:nvSpPr>
        <p:spPr>
          <a:xfrm>
            <a:off x="93785" y="3089030"/>
            <a:ext cx="4138246" cy="3768969"/>
          </a:xfrm>
        </p:spPr>
        <p:txBody>
          <a:bodyPr>
            <a:noAutofit/>
          </a:bodyPr>
          <a:lstStyle/>
          <a:p>
            <a:pPr algn="ctr">
              <a:spcBef>
                <a:spcPts val="0"/>
              </a:spcBef>
              <a:buFontTx/>
              <a:buNone/>
            </a:pPr>
            <a:r>
              <a:rPr lang="en-US" sz="2400" b="1" dirty="0">
                <a:solidFill>
                  <a:srgbClr val="FF0000"/>
                </a:solidFill>
                <a:effectLst>
                  <a:outerShdw blurRad="38100" dist="38100" dir="2700000" algn="tl">
                    <a:srgbClr val="C0C0C0"/>
                  </a:outerShdw>
                </a:effectLst>
              </a:rPr>
              <a:t>WHO:</a:t>
            </a:r>
          </a:p>
          <a:p>
            <a:pPr algn="ctr">
              <a:spcBef>
                <a:spcPts val="0"/>
              </a:spcBef>
              <a:buFontTx/>
              <a:buNone/>
            </a:pPr>
            <a:r>
              <a:rPr lang="en-US" sz="2400" b="1" dirty="0">
                <a:solidFill>
                  <a:schemeClr val="tx1"/>
                </a:solidFill>
                <a:effectLst>
                  <a:outerShdw blurRad="38100" dist="38100" dir="2700000" algn="tl">
                    <a:srgbClr val="C0C0C0"/>
                  </a:outerShdw>
                </a:effectLst>
              </a:rPr>
              <a:t>England</a:t>
            </a:r>
          </a:p>
          <a:p>
            <a:pPr algn="ctr">
              <a:spcBef>
                <a:spcPts val="0"/>
              </a:spcBef>
              <a:buFontTx/>
              <a:buNone/>
            </a:pPr>
            <a:r>
              <a:rPr lang="en-US" sz="2400" b="1" dirty="0">
                <a:solidFill>
                  <a:schemeClr val="tx1"/>
                </a:solidFill>
                <a:effectLst>
                  <a:outerShdw blurRad="38100" dist="38100" dir="2700000" algn="tl">
                    <a:srgbClr val="C0C0C0"/>
                  </a:outerShdw>
                </a:effectLst>
              </a:rPr>
              <a:t>Italy</a:t>
            </a:r>
          </a:p>
          <a:p>
            <a:pPr algn="ctr">
              <a:spcBef>
                <a:spcPts val="0"/>
              </a:spcBef>
              <a:buFontTx/>
              <a:buNone/>
            </a:pPr>
            <a:r>
              <a:rPr lang="en-US" sz="2400" b="1" dirty="0">
                <a:solidFill>
                  <a:schemeClr val="tx1"/>
                </a:solidFill>
                <a:effectLst>
                  <a:outerShdw blurRad="38100" dist="38100" dir="2700000" algn="tl">
                    <a:srgbClr val="C0C0C0"/>
                  </a:outerShdw>
                </a:effectLst>
              </a:rPr>
              <a:t>France</a:t>
            </a:r>
          </a:p>
          <a:p>
            <a:pPr algn="ctr">
              <a:spcBef>
                <a:spcPts val="0"/>
              </a:spcBef>
              <a:buFontTx/>
              <a:buNone/>
            </a:pPr>
            <a:r>
              <a:rPr lang="en-US" sz="2400" b="1" dirty="0">
                <a:solidFill>
                  <a:schemeClr val="tx1"/>
                </a:solidFill>
                <a:effectLst>
                  <a:outerShdw blurRad="38100" dist="38100" dir="2700000" algn="tl">
                    <a:srgbClr val="C0C0C0"/>
                  </a:outerShdw>
                </a:effectLst>
              </a:rPr>
              <a:t>Germany</a:t>
            </a:r>
          </a:p>
          <a:p>
            <a:pPr algn="ctr">
              <a:spcBef>
                <a:spcPts val="0"/>
              </a:spcBef>
              <a:buFontTx/>
              <a:buNone/>
            </a:pPr>
            <a:r>
              <a:rPr lang="en-US" sz="2400" b="1" dirty="0" smtClean="0">
                <a:solidFill>
                  <a:schemeClr val="tx1"/>
                </a:solidFill>
                <a:effectLst>
                  <a:outerShdw blurRad="38100" dist="38100" dir="2700000" algn="tl">
                    <a:srgbClr val="C0C0C0"/>
                  </a:outerShdw>
                </a:effectLst>
              </a:rPr>
              <a:t>Spain</a:t>
            </a:r>
            <a:endParaRPr lang="en-US" sz="2400" b="1" dirty="0">
              <a:solidFill>
                <a:schemeClr val="tx1"/>
              </a:solidFill>
              <a:effectLst>
                <a:outerShdw blurRad="38100" dist="38100" dir="2700000" algn="tl">
                  <a:srgbClr val="C0C0C0"/>
                </a:outerShdw>
              </a:effectLst>
            </a:endParaRPr>
          </a:p>
          <a:p>
            <a:pPr algn="ctr">
              <a:spcBef>
                <a:spcPts val="0"/>
              </a:spcBef>
              <a:buFontTx/>
              <a:buNone/>
            </a:pPr>
            <a:r>
              <a:rPr lang="en-US" sz="2400" b="1" dirty="0">
                <a:solidFill>
                  <a:schemeClr val="tx1"/>
                </a:solidFill>
                <a:effectLst>
                  <a:outerShdw blurRad="38100" dist="38100" dir="2700000" algn="tl">
                    <a:srgbClr val="C0C0C0"/>
                  </a:outerShdw>
                </a:effectLst>
              </a:rPr>
              <a:t>Portugal</a:t>
            </a:r>
          </a:p>
          <a:p>
            <a:pPr algn="ctr">
              <a:spcBef>
                <a:spcPts val="0"/>
              </a:spcBef>
              <a:buFontTx/>
              <a:buNone/>
            </a:pPr>
            <a:r>
              <a:rPr lang="en-US" sz="2400" b="1" dirty="0" smtClean="0">
                <a:solidFill>
                  <a:schemeClr val="tx1"/>
                </a:solidFill>
                <a:effectLst>
                  <a:outerShdw blurRad="38100" dist="38100" dir="2700000" algn="tl">
                    <a:srgbClr val="C0C0C0"/>
                  </a:outerShdw>
                </a:effectLst>
              </a:rPr>
              <a:t>Belgium</a:t>
            </a:r>
          </a:p>
          <a:p>
            <a:pPr algn="ctr">
              <a:spcBef>
                <a:spcPts val="0"/>
              </a:spcBef>
              <a:buFontTx/>
              <a:buNone/>
            </a:pPr>
            <a:r>
              <a:rPr lang="en-US" sz="2400" b="1" dirty="0" smtClean="0">
                <a:solidFill>
                  <a:schemeClr val="tx1"/>
                </a:solidFill>
                <a:effectLst>
                  <a:outerShdw blurRad="38100" dist="38100" dir="2700000" algn="tl">
                    <a:srgbClr val="C0C0C0"/>
                  </a:outerShdw>
                </a:effectLst>
              </a:rPr>
              <a:t>USA </a:t>
            </a:r>
            <a:endParaRPr lang="en-US" sz="2400" b="1" dirty="0">
              <a:solidFill>
                <a:schemeClr val="tx1"/>
              </a:solidFill>
              <a:effectLst>
                <a:outerShdw blurRad="38100" dist="38100" dir="2700000" algn="tl">
                  <a:srgbClr val="C0C0C0"/>
                </a:outerShdw>
              </a:effectLst>
            </a:endParaRPr>
          </a:p>
          <a:p>
            <a:pPr algn="ctr">
              <a:buFontTx/>
              <a:buNone/>
            </a:pPr>
            <a:endParaRPr lang="en-US" sz="2400" b="1" dirty="0">
              <a:solidFill>
                <a:schemeClr val="hlink"/>
              </a:solidFill>
              <a:effectLst>
                <a:outerShdw blurRad="38100" dist="38100" dir="2700000" algn="tl">
                  <a:srgbClr val="C0C0C0"/>
                </a:outerShdw>
              </a:effectLst>
              <a:latin typeface="Tempus Sans ITC" pitchFamily="82" charset="0"/>
            </a:endParaRPr>
          </a:p>
        </p:txBody>
      </p:sp>
      <p:pic>
        <p:nvPicPr>
          <p:cNvPr id="8204" name="Picture 12" descr="index_co"/>
          <p:cNvPicPr>
            <a:picLocks noChangeAspect="1" noChangeArrowheads="1"/>
          </p:cNvPicPr>
          <p:nvPr/>
        </p:nvPicPr>
        <p:blipFill>
          <a:blip r:embed="rId2" cstate="print"/>
          <a:srcRect/>
          <a:stretch>
            <a:fillRect/>
          </a:stretch>
        </p:blipFill>
        <p:spPr bwMode="auto">
          <a:xfrm>
            <a:off x="4607169" y="862012"/>
            <a:ext cx="4343400" cy="5638800"/>
          </a:xfrm>
          <a:prstGeom prst="rect">
            <a:avLst/>
          </a:prstGeom>
          <a:noFill/>
        </p:spPr>
      </p:pic>
    </p:spTree>
    <p:extLst>
      <p:ext uri="{BB962C8B-B14F-4D97-AF65-F5344CB8AC3E}">
        <p14:creationId xmlns:p14="http://schemas.microsoft.com/office/powerpoint/2010/main" val="34727225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descr="octopus"/>
          <p:cNvPicPr>
            <a:picLocks noChangeAspect="1" noChangeArrowheads="1"/>
          </p:cNvPicPr>
          <p:nvPr/>
        </p:nvPicPr>
        <p:blipFill>
          <a:blip r:embed="rId2" cstate="print"/>
          <a:srcRect/>
          <a:stretch>
            <a:fillRect/>
          </a:stretch>
        </p:blipFill>
        <p:spPr bwMode="auto">
          <a:xfrm>
            <a:off x="3836944" y="1652954"/>
            <a:ext cx="5105400" cy="4724400"/>
          </a:xfrm>
          <a:prstGeom prst="rect">
            <a:avLst/>
          </a:prstGeom>
          <a:noFill/>
        </p:spPr>
      </p:pic>
      <p:sp>
        <p:nvSpPr>
          <p:cNvPr id="4" name="Title 3"/>
          <p:cNvSpPr>
            <a:spLocks noGrp="1"/>
          </p:cNvSpPr>
          <p:nvPr>
            <p:ph type="title"/>
          </p:nvPr>
        </p:nvSpPr>
        <p:spPr/>
        <p:txBody>
          <a:bodyPr>
            <a:normAutofit fontScale="90000"/>
          </a:bodyPr>
          <a:lstStyle/>
          <a:p>
            <a:r>
              <a:rPr lang="en-US" sz="4800" dirty="0" smtClean="0"/>
              <a:t>Devilfish in Egyptian Waters</a:t>
            </a:r>
            <a:endParaRPr lang="en-US" sz="4800" dirty="0"/>
          </a:p>
        </p:txBody>
      </p:sp>
      <p:sp>
        <p:nvSpPr>
          <p:cNvPr id="6" name="TextBox 5"/>
          <p:cNvSpPr txBox="1"/>
          <p:nvPr/>
        </p:nvSpPr>
        <p:spPr>
          <a:xfrm>
            <a:off x="304800" y="1652954"/>
            <a:ext cx="3532144" cy="5078313"/>
          </a:xfrm>
          <a:prstGeom prst="rect">
            <a:avLst/>
          </a:prstGeom>
          <a:noFill/>
        </p:spPr>
        <p:txBody>
          <a:bodyPr wrap="square" rtlCol="0">
            <a:spAutoFit/>
          </a:bodyPr>
          <a:lstStyle/>
          <a:p>
            <a:pPr marL="342900" indent="-342900">
              <a:buAutoNum type="arabicPeriod"/>
            </a:pPr>
            <a:r>
              <a:rPr lang="en-US" sz="2400" b="1" dirty="0" smtClean="0"/>
              <a:t>Why do you think this cartoon</a:t>
            </a:r>
          </a:p>
          <a:p>
            <a:pPr marL="342900" indent="-342900"/>
            <a:r>
              <a:rPr lang="en-US" sz="2400" b="1" dirty="0" smtClean="0"/>
              <a:t>	earned such a title?</a:t>
            </a:r>
          </a:p>
          <a:p>
            <a:pPr marL="342900" indent="-342900"/>
            <a:endParaRPr lang="en-US" sz="2400" b="1" dirty="0" smtClean="0"/>
          </a:p>
          <a:p>
            <a:pPr marL="342900" indent="-342900">
              <a:buAutoNum type="arabicPeriod" startAt="2"/>
            </a:pPr>
            <a:r>
              <a:rPr lang="en-US" sz="2400" b="1" dirty="0" smtClean="0"/>
              <a:t>What does this cartoon say about</a:t>
            </a:r>
          </a:p>
          <a:p>
            <a:pPr marL="342900" indent="-342900"/>
            <a:r>
              <a:rPr lang="en-US" sz="2400" b="1" dirty="0" smtClean="0"/>
              <a:t>	England and Imperialism?</a:t>
            </a:r>
          </a:p>
          <a:p>
            <a:pPr marL="342900" indent="-342900"/>
            <a:endParaRPr lang="en-US" sz="2400" b="1" dirty="0" smtClean="0"/>
          </a:p>
          <a:p>
            <a:pPr marL="342900" indent="-342900">
              <a:buAutoNum type="arabicPeriod" startAt="3"/>
            </a:pPr>
            <a:r>
              <a:rPr lang="en-US" sz="2400" b="1" dirty="0" smtClean="0"/>
              <a:t>What is about to occur in the </a:t>
            </a:r>
          </a:p>
          <a:p>
            <a:pPr marL="342900" indent="-342900"/>
            <a:r>
              <a:rPr lang="en-US" sz="2400" b="1" dirty="0" smtClean="0"/>
              <a:t>	picture?</a:t>
            </a:r>
          </a:p>
          <a:p>
            <a:pPr marL="342900" indent="-342900">
              <a:buAutoNum type="arabicPeriod"/>
            </a:pPr>
            <a:endParaRPr lang="en-US" dirty="0" smtClean="0"/>
          </a:p>
          <a:p>
            <a:pPr marL="342900" indent="-342900">
              <a:buAutoNum type="arabicPeriod"/>
            </a:pPr>
            <a:endParaRPr lang="en-US" dirty="0"/>
          </a:p>
        </p:txBody>
      </p:sp>
    </p:spTree>
    <p:extLst>
      <p:ext uri="{BB962C8B-B14F-4D97-AF65-F5344CB8AC3E}">
        <p14:creationId xmlns:p14="http://schemas.microsoft.com/office/powerpoint/2010/main" val="34543740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Shape 198"/>
          <p:cNvSpPr txBox="1"/>
          <p:nvPr/>
        </p:nvSpPr>
        <p:spPr>
          <a:xfrm>
            <a:off x="762000" y="228600"/>
            <a:ext cx="7696199" cy="6413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3600" b="1" i="0" u="none" strike="noStrike" cap="none" baseline="0">
                <a:solidFill>
                  <a:srgbClr val="FF9933"/>
                </a:solidFill>
                <a:latin typeface="Comic Sans MS"/>
                <a:ea typeface="Comic Sans MS"/>
                <a:cs typeface="Comic Sans MS"/>
                <a:sym typeface="Comic Sans MS"/>
              </a:rPr>
              <a:t>African Trade [15c-17c]</a:t>
            </a:r>
          </a:p>
        </p:txBody>
      </p:sp>
      <p:pic>
        <p:nvPicPr>
          <p:cNvPr id="199" name="Shape 199"/>
          <p:cNvPicPr preferRelativeResize="0">
            <a:picLocks noGrp="1"/>
          </p:cNvPicPr>
          <p:nvPr>
            <p:ph type="body" idx="1"/>
          </p:nvPr>
        </p:nvPicPr>
        <p:blipFill rotWithShape="1">
          <a:blip r:embed="rId3">
            <a:alphaModFix/>
          </a:blip>
          <a:srcRect/>
          <a:stretch/>
        </p:blipFill>
        <p:spPr>
          <a:xfrm>
            <a:off x="1143000" y="1104900"/>
            <a:ext cx="7162799" cy="5372099"/>
          </a:xfrm>
          <a:prstGeom prst="rect">
            <a:avLst/>
          </a:prstGeom>
          <a:noFill/>
          <a:ln w="9525" cap="flat">
            <a:solidFill>
              <a:srgbClr val="FF9900"/>
            </a:solidFill>
            <a:prstDash val="solid"/>
            <a:round/>
            <a:headEnd type="none" w="med" len="med"/>
            <a:tailEnd type="none" w="med" len="med"/>
          </a:ln>
        </p:spPr>
      </p:pic>
    </p:spTree>
  </p:cSld>
  <p:clrMapOvr>
    <a:masterClrMapping/>
  </p:clrMapOvr>
  <p:transition spd="slow">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Shape 204"/>
          <p:cNvSpPr txBox="1"/>
          <p:nvPr/>
        </p:nvSpPr>
        <p:spPr>
          <a:xfrm>
            <a:off x="762000" y="334962"/>
            <a:ext cx="7696199" cy="57943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3200" b="1" i="0" u="none" strike="noStrike" cap="none" baseline="0">
                <a:solidFill>
                  <a:srgbClr val="FF9933"/>
                </a:solidFill>
                <a:latin typeface="Comic Sans MS"/>
                <a:ea typeface="Comic Sans MS"/>
                <a:cs typeface="Comic Sans MS"/>
                <a:sym typeface="Comic Sans MS"/>
              </a:rPr>
              <a:t>Pre-19c European Trade with Africa</a:t>
            </a:r>
          </a:p>
        </p:txBody>
      </p:sp>
      <p:pic>
        <p:nvPicPr>
          <p:cNvPr id="205" name="Shape 205"/>
          <p:cNvPicPr preferRelativeResize="0"/>
          <p:nvPr/>
        </p:nvPicPr>
        <p:blipFill rotWithShape="1">
          <a:blip r:embed="rId3">
            <a:alphaModFix/>
          </a:blip>
          <a:srcRect/>
          <a:stretch/>
        </p:blipFill>
        <p:spPr>
          <a:xfrm>
            <a:off x="365325" y="1219200"/>
            <a:ext cx="8508318" cy="5638800"/>
          </a:xfrm>
          <a:prstGeom prst="rect">
            <a:avLst/>
          </a:prstGeom>
          <a:noFill/>
          <a:ln w="9525" cap="flat">
            <a:solidFill>
              <a:srgbClr val="FF9933"/>
            </a:solidFill>
            <a:prstDash val="solid"/>
            <a:miter/>
            <a:headEnd type="none" w="med" len="med"/>
            <a:tailEnd type="none" w="med" len="med"/>
          </a:ln>
        </p:spPr>
      </p:pic>
    </p:spTree>
  </p:cSld>
  <p:clrMapOvr>
    <a:masterClrMapping/>
  </p:clrMapOvr>
  <p:transition spd="slow">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Shape 210"/>
          <p:cNvSpPr txBox="1">
            <a:spLocks noGrp="1"/>
          </p:cNvSpPr>
          <p:nvPr>
            <p:ph type="title"/>
          </p:nvPr>
        </p:nvSpPr>
        <p:spPr>
          <a:xfrm>
            <a:off x="389353" y="503237"/>
            <a:ext cx="8565763" cy="868362"/>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Arial"/>
              <a:buNone/>
            </a:pPr>
            <a:r>
              <a:rPr lang="en-US" sz="4600" b="1" i="0" u="none" strike="noStrike" cap="none" baseline="0">
                <a:solidFill>
                  <a:schemeClr val="dk1"/>
                </a:solidFill>
                <a:latin typeface="Arial"/>
                <a:ea typeface="Arial"/>
                <a:cs typeface="Arial"/>
                <a:sym typeface="Arial"/>
              </a:rPr>
              <a:t>The Age of Imperialism in Africa</a:t>
            </a:r>
            <a:r>
              <a:rPr lang="en-US" sz="4600" b="0" i="0" u="none" strike="noStrike" cap="none" baseline="0">
                <a:solidFill>
                  <a:schemeClr val="dk1"/>
                </a:solidFill>
                <a:latin typeface="Arial"/>
                <a:ea typeface="Arial"/>
                <a:cs typeface="Arial"/>
                <a:sym typeface="Arial"/>
              </a:rPr>
              <a:t> </a:t>
            </a:r>
          </a:p>
        </p:txBody>
      </p:sp>
      <p:sp>
        <p:nvSpPr>
          <p:cNvPr id="211" name="Shape 211"/>
          <p:cNvSpPr txBox="1">
            <a:spLocks noGrp="1"/>
          </p:cNvSpPr>
          <p:nvPr>
            <p:ph type="body" idx="1"/>
          </p:nvPr>
        </p:nvSpPr>
        <p:spPr>
          <a:xfrm>
            <a:off x="0" y="1735138"/>
            <a:ext cx="9144000" cy="4056061"/>
          </a:xfrm>
          <a:prstGeom prst="rect">
            <a:avLst/>
          </a:prstGeom>
          <a:noFill/>
          <a:ln>
            <a:noFill/>
          </a:ln>
        </p:spPr>
        <p:txBody>
          <a:bodyPr lIns="91425" tIns="45700" rIns="91425" bIns="45700" anchor="t" anchorCtr="0">
            <a:noAutofit/>
          </a:bodyPr>
          <a:lstStyle/>
          <a:p>
            <a:pPr marL="463550" marR="0" lvl="0" indent="-463550" algn="l" rtl="0">
              <a:spcBef>
                <a:spcPts val="0"/>
              </a:spcBef>
              <a:buClr>
                <a:schemeClr val="dk1"/>
              </a:buClr>
              <a:buSzPct val="90000"/>
              <a:buFont typeface="Arial"/>
              <a:buAutoNum type="arabicPeriod"/>
            </a:pPr>
            <a:r>
              <a:rPr lang="en-US" sz="2400" b="1" i="0" u="none" strike="noStrike" cap="none" baseline="0">
                <a:solidFill>
                  <a:schemeClr val="dk1"/>
                </a:solidFill>
                <a:latin typeface="Arial"/>
                <a:ea typeface="Arial"/>
                <a:cs typeface="Arial"/>
                <a:sym typeface="Arial"/>
              </a:rPr>
              <a:t>Setting the Stage: Layers of History</a:t>
            </a:r>
          </a:p>
          <a:p>
            <a:pPr marL="914400" marR="0" lvl="1" indent="-457200" algn="l" rtl="0">
              <a:spcBef>
                <a:spcPts val="600"/>
              </a:spcBef>
              <a:buClr>
                <a:schemeClr val="dk1"/>
              </a:buClr>
              <a:buSzPct val="90000"/>
              <a:buFont typeface="Arial"/>
              <a:buAutoNum type="alphaLcPeriod"/>
            </a:pPr>
            <a:r>
              <a:rPr lang="en-US" sz="2000" b="0" i="0" u="none" strike="noStrike" cap="none" baseline="0">
                <a:solidFill>
                  <a:schemeClr val="dk1"/>
                </a:solidFill>
                <a:latin typeface="Arial"/>
                <a:ea typeface="Arial"/>
                <a:cs typeface="Arial"/>
                <a:sym typeface="Arial"/>
              </a:rPr>
              <a:t>Ancient </a:t>
            </a:r>
            <a:r>
              <a:rPr lang="en-US" sz="2000" b="1" i="0" u="sng" strike="noStrike" cap="none" baseline="0">
                <a:solidFill>
                  <a:srgbClr val="3366FF"/>
                </a:solidFill>
                <a:latin typeface="Arial"/>
                <a:ea typeface="Arial"/>
                <a:cs typeface="Arial"/>
                <a:sym typeface="Arial"/>
              </a:rPr>
              <a:t>Egyptians</a:t>
            </a:r>
            <a:r>
              <a:rPr lang="en-US" sz="2000" b="0" i="0" u="none" strike="noStrike" cap="none" baseline="0">
                <a:solidFill>
                  <a:schemeClr val="dk1"/>
                </a:solidFill>
                <a:latin typeface="Arial"/>
                <a:ea typeface="Arial"/>
                <a:cs typeface="Arial"/>
                <a:sym typeface="Arial"/>
              </a:rPr>
              <a:t> and </a:t>
            </a:r>
            <a:r>
              <a:rPr lang="en-US" sz="2000" b="1" i="0" u="sng" strike="noStrike" cap="none" baseline="0">
                <a:solidFill>
                  <a:srgbClr val="3366FF"/>
                </a:solidFill>
                <a:latin typeface="Arial"/>
                <a:ea typeface="Arial"/>
                <a:cs typeface="Arial"/>
                <a:sym typeface="Arial"/>
              </a:rPr>
              <a:t>Nubians</a:t>
            </a:r>
            <a:r>
              <a:rPr lang="en-US" sz="2000" b="0" i="0" u="none" strike="noStrike" cap="none" baseline="0">
                <a:solidFill>
                  <a:schemeClr val="dk1"/>
                </a:solidFill>
                <a:latin typeface="Arial"/>
                <a:ea typeface="Arial"/>
                <a:cs typeface="Arial"/>
                <a:sym typeface="Arial"/>
              </a:rPr>
              <a:t> in the north left Africa with impressive </a:t>
            </a:r>
            <a:r>
              <a:rPr lang="en-US" sz="2000" b="1" i="0" u="sng" strike="noStrike" cap="none" baseline="0">
                <a:solidFill>
                  <a:srgbClr val="3366FF"/>
                </a:solidFill>
                <a:latin typeface="Arial"/>
                <a:ea typeface="Arial"/>
                <a:cs typeface="Arial"/>
                <a:sym typeface="Arial"/>
              </a:rPr>
              <a:t>ruins</a:t>
            </a:r>
          </a:p>
          <a:p>
            <a:pPr marL="914400" marR="0" lvl="1" indent="-457200" algn="l" rtl="0">
              <a:spcBef>
                <a:spcPts val="600"/>
              </a:spcBef>
              <a:buClr>
                <a:schemeClr val="dk1"/>
              </a:buClr>
              <a:buSzPct val="90000"/>
              <a:buFont typeface="Arial"/>
              <a:buAutoNum type="alphaLcPeriod"/>
            </a:pPr>
            <a:r>
              <a:rPr lang="en-US" sz="2000" b="0" i="0" u="none" strike="noStrike" cap="none" baseline="0">
                <a:solidFill>
                  <a:schemeClr val="dk1"/>
                </a:solidFill>
                <a:latin typeface="Arial"/>
                <a:ea typeface="Arial"/>
                <a:cs typeface="Arial"/>
                <a:sym typeface="Arial"/>
              </a:rPr>
              <a:t>Rule by the </a:t>
            </a:r>
            <a:r>
              <a:rPr lang="en-US" sz="2000" b="1" i="0" u="sng" strike="noStrike" cap="none" baseline="0">
                <a:solidFill>
                  <a:srgbClr val="3366FF"/>
                </a:solidFill>
                <a:latin typeface="Arial"/>
                <a:ea typeface="Arial"/>
                <a:cs typeface="Arial"/>
                <a:sym typeface="Arial"/>
              </a:rPr>
              <a:t>Persians</a:t>
            </a:r>
            <a:r>
              <a:rPr lang="en-US" sz="2000" b="0" i="0" u="none" strike="noStrike" cap="none" baseline="0">
                <a:solidFill>
                  <a:schemeClr val="dk1"/>
                </a:solidFill>
                <a:latin typeface="Arial"/>
                <a:ea typeface="Arial"/>
                <a:cs typeface="Arial"/>
                <a:sym typeface="Arial"/>
              </a:rPr>
              <a:t> and </a:t>
            </a:r>
            <a:r>
              <a:rPr lang="en-US" sz="2000" b="1" i="0" u="sng" strike="noStrike" cap="none" baseline="0">
                <a:solidFill>
                  <a:srgbClr val="3366FF"/>
                </a:solidFill>
                <a:latin typeface="Arial"/>
                <a:ea typeface="Arial"/>
                <a:cs typeface="Arial"/>
                <a:sym typeface="Arial"/>
              </a:rPr>
              <a:t>Greeks</a:t>
            </a:r>
            <a:r>
              <a:rPr lang="en-US" sz="2000" b="0" i="0" u="none" strike="noStrike" cap="none" baseline="0">
                <a:solidFill>
                  <a:schemeClr val="dk1"/>
                </a:solidFill>
                <a:latin typeface="Arial"/>
                <a:ea typeface="Arial"/>
                <a:cs typeface="Arial"/>
                <a:sym typeface="Arial"/>
              </a:rPr>
              <a:t> spread culture</a:t>
            </a:r>
          </a:p>
          <a:p>
            <a:pPr marL="914400" marR="0" lvl="1" indent="-457200" algn="l" rtl="0">
              <a:spcBef>
                <a:spcPts val="600"/>
              </a:spcBef>
              <a:buClr>
                <a:schemeClr val="dk1"/>
              </a:buClr>
              <a:buSzPct val="90000"/>
              <a:buFont typeface="Arial"/>
              <a:buAutoNum type="alphaLcPeriod"/>
            </a:pPr>
            <a:r>
              <a:rPr lang="en-US" sz="2000" b="0" i="0" u="none" strike="noStrike" cap="none" baseline="0">
                <a:solidFill>
                  <a:schemeClr val="dk1"/>
                </a:solidFill>
                <a:latin typeface="Arial"/>
                <a:ea typeface="Arial"/>
                <a:cs typeface="Arial"/>
                <a:sym typeface="Arial"/>
              </a:rPr>
              <a:t>The </a:t>
            </a:r>
            <a:r>
              <a:rPr lang="en-US" sz="2000" b="1" i="0" u="sng" strike="noStrike" cap="none" baseline="0">
                <a:solidFill>
                  <a:srgbClr val="3366FF"/>
                </a:solidFill>
                <a:latin typeface="Arial"/>
                <a:ea typeface="Arial"/>
                <a:cs typeface="Arial"/>
                <a:sym typeface="Arial"/>
              </a:rPr>
              <a:t>Ottoman</a:t>
            </a:r>
            <a:r>
              <a:rPr lang="en-US" sz="2000" b="0" i="0" u="none" strike="noStrike" cap="none" baseline="0">
                <a:solidFill>
                  <a:schemeClr val="dk1"/>
                </a:solidFill>
                <a:latin typeface="Arial"/>
                <a:ea typeface="Arial"/>
                <a:cs typeface="Arial"/>
                <a:sym typeface="Arial"/>
              </a:rPr>
              <a:t> Empire brought </a:t>
            </a:r>
            <a:r>
              <a:rPr lang="en-US" sz="2000" b="1" i="0" u="sng" strike="noStrike" cap="none" baseline="0">
                <a:solidFill>
                  <a:srgbClr val="3366FF"/>
                </a:solidFill>
                <a:latin typeface="Arial"/>
                <a:ea typeface="Arial"/>
                <a:cs typeface="Arial"/>
                <a:sym typeface="Arial"/>
              </a:rPr>
              <a:t>Islam</a:t>
            </a:r>
          </a:p>
          <a:p>
            <a:pPr marL="914400" marR="0" lvl="1" indent="-457200" algn="l" rtl="0">
              <a:spcBef>
                <a:spcPts val="600"/>
              </a:spcBef>
              <a:buClr>
                <a:schemeClr val="dk1"/>
              </a:buClr>
              <a:buSzPct val="90000"/>
              <a:buFont typeface="Arial"/>
              <a:buAutoNum type="alphaLcPeriod"/>
            </a:pPr>
            <a:r>
              <a:rPr lang="en-US" sz="2000" b="0" i="0" u="none" strike="noStrike" cap="none" baseline="0">
                <a:solidFill>
                  <a:schemeClr val="dk1"/>
                </a:solidFill>
                <a:latin typeface="Arial"/>
                <a:ea typeface="Arial"/>
                <a:cs typeface="Arial"/>
                <a:sym typeface="Arial"/>
              </a:rPr>
              <a:t>The </a:t>
            </a:r>
            <a:r>
              <a:rPr lang="en-US" sz="2000" b="1" i="0" u="sng" strike="noStrike" cap="none" baseline="0">
                <a:solidFill>
                  <a:srgbClr val="3366FF"/>
                </a:solidFill>
                <a:latin typeface="Arial"/>
                <a:ea typeface="Arial"/>
                <a:cs typeface="Arial"/>
                <a:sym typeface="Arial"/>
              </a:rPr>
              <a:t>Roman</a:t>
            </a:r>
            <a:r>
              <a:rPr lang="en-US" sz="2000" b="1" i="0" u="none" strike="noStrike" cap="none" baseline="0">
                <a:solidFill>
                  <a:srgbClr val="3366FF"/>
                </a:solidFill>
                <a:latin typeface="Arial"/>
                <a:ea typeface="Arial"/>
                <a:cs typeface="Arial"/>
                <a:sym typeface="Arial"/>
              </a:rPr>
              <a:t> </a:t>
            </a:r>
            <a:r>
              <a:rPr lang="en-US" sz="2000" b="1" i="0" u="sng" strike="noStrike" cap="none" baseline="0">
                <a:solidFill>
                  <a:srgbClr val="3366FF"/>
                </a:solidFill>
                <a:latin typeface="Arial"/>
                <a:ea typeface="Arial"/>
                <a:cs typeface="Arial"/>
                <a:sym typeface="Arial"/>
              </a:rPr>
              <a:t>Empire</a:t>
            </a:r>
            <a:r>
              <a:rPr lang="en-US" sz="2000" b="0" i="0" u="none" strike="noStrike" cap="none" baseline="0">
                <a:solidFill>
                  <a:schemeClr val="dk1"/>
                </a:solidFill>
                <a:latin typeface="Arial"/>
                <a:ea typeface="Arial"/>
                <a:cs typeface="Arial"/>
                <a:sym typeface="Arial"/>
              </a:rPr>
              <a:t> controlled northern Africa after the defeat of Carthage</a:t>
            </a:r>
          </a:p>
          <a:p>
            <a:pPr marL="463550" marR="0" lvl="0" indent="-326390" algn="l" rtl="0">
              <a:spcBef>
                <a:spcPts val="2000"/>
              </a:spcBef>
              <a:buClr>
                <a:schemeClr val="dk1"/>
              </a:buClr>
              <a:buFont typeface="Arial"/>
              <a:buNone/>
            </a:pPr>
            <a:endParaRPr sz="2400" b="0" i="0" u="none" strike="noStrike" cap="none" baseline="0">
              <a:solidFill>
                <a:schemeClr val="dk1"/>
              </a:solidFill>
              <a:latin typeface="Arial"/>
              <a:ea typeface="Arial"/>
              <a:cs typeface="Arial"/>
              <a:sym typeface="Arial"/>
            </a:endParaRP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11">
                                            <p:txEl>
                                              <p:pRg st="0" end="0"/>
                                            </p:txEl>
                                          </p:spTgt>
                                        </p:tgtEl>
                                        <p:attrNameLst>
                                          <p:attrName>style.visibility</p:attrName>
                                        </p:attrNameLst>
                                      </p:cBhvr>
                                      <p:to>
                                        <p:strVal val="visible"/>
                                      </p:to>
                                    </p:set>
                                    <p:anim calcmode="lin" valueType="num">
                                      <p:cBhvr additive="base">
                                        <p:cTn id="7" dur="500"/>
                                        <p:tgtEl>
                                          <p:spTgt spid="211">
                                            <p:txEl>
                                              <p:pRg st="0" end="0"/>
                                            </p:txEl>
                                          </p:spTgt>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211">
                                            <p:txEl>
                                              <p:pRg st="1" end="1"/>
                                            </p:txEl>
                                          </p:spTgt>
                                        </p:tgtEl>
                                        <p:attrNameLst>
                                          <p:attrName>style.visibility</p:attrName>
                                        </p:attrNameLst>
                                      </p:cBhvr>
                                      <p:to>
                                        <p:strVal val="visible"/>
                                      </p:to>
                                    </p:set>
                                    <p:anim calcmode="lin" valueType="num">
                                      <p:cBhvr additive="base">
                                        <p:cTn id="12" dur="500"/>
                                        <p:tgtEl>
                                          <p:spTgt spid="211">
                                            <p:txEl>
                                              <p:pRg st="1" end="1"/>
                                            </p:txEl>
                                          </p:spTgt>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211">
                                            <p:txEl>
                                              <p:pRg st="2" end="2"/>
                                            </p:txEl>
                                          </p:spTgt>
                                        </p:tgtEl>
                                        <p:attrNameLst>
                                          <p:attrName>style.visibility</p:attrName>
                                        </p:attrNameLst>
                                      </p:cBhvr>
                                      <p:to>
                                        <p:strVal val="visible"/>
                                      </p:to>
                                    </p:set>
                                    <p:anim calcmode="lin" valueType="num">
                                      <p:cBhvr additive="base">
                                        <p:cTn id="17" dur="500"/>
                                        <p:tgtEl>
                                          <p:spTgt spid="211">
                                            <p:txEl>
                                              <p:pRg st="2" end="2"/>
                                            </p:txEl>
                                          </p:spTgt>
                                        </p:tgtEl>
                                        <p:attrNameLst>
                                          <p:attrName>ppt_x</p:attrName>
                                        </p:attrNameLst>
                                      </p:cBhvr>
                                      <p:tavLst>
                                        <p:tav tm="0">
                                          <p:val>
                                            <p:strVal val="#ppt_x-1"/>
                                          </p:val>
                                        </p:tav>
                                        <p:tav tm="100000">
                                          <p:val>
                                            <p:strVal val="#ppt_x"/>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nodeType="clickEffect">
                                  <p:stCondLst>
                                    <p:cond delay="0"/>
                                  </p:stCondLst>
                                  <p:childTnLst>
                                    <p:set>
                                      <p:cBhvr>
                                        <p:cTn id="21" dur="1" fill="hold">
                                          <p:stCondLst>
                                            <p:cond delay="0"/>
                                          </p:stCondLst>
                                        </p:cTn>
                                        <p:tgtEl>
                                          <p:spTgt spid="211">
                                            <p:txEl>
                                              <p:pRg st="3" end="3"/>
                                            </p:txEl>
                                          </p:spTgt>
                                        </p:tgtEl>
                                        <p:attrNameLst>
                                          <p:attrName>style.visibility</p:attrName>
                                        </p:attrNameLst>
                                      </p:cBhvr>
                                      <p:to>
                                        <p:strVal val="visible"/>
                                      </p:to>
                                    </p:set>
                                    <p:anim calcmode="lin" valueType="num">
                                      <p:cBhvr additive="base">
                                        <p:cTn id="22" dur="500"/>
                                        <p:tgtEl>
                                          <p:spTgt spid="211">
                                            <p:txEl>
                                              <p:pRg st="3" end="3"/>
                                            </p:txEl>
                                          </p:spTgt>
                                        </p:tgtEl>
                                        <p:attrNameLst>
                                          <p:attrName>ppt_x</p:attrName>
                                        </p:attrNameLst>
                                      </p:cBhvr>
                                      <p:tavLst>
                                        <p:tav tm="0">
                                          <p:val>
                                            <p:strVal val="#ppt_x-1"/>
                                          </p:val>
                                        </p:tav>
                                        <p:tav tm="100000">
                                          <p:val>
                                            <p:strVal val="#ppt_x"/>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211">
                                            <p:txEl>
                                              <p:pRg st="4" end="4"/>
                                            </p:txEl>
                                          </p:spTgt>
                                        </p:tgtEl>
                                        <p:attrNameLst>
                                          <p:attrName>style.visibility</p:attrName>
                                        </p:attrNameLst>
                                      </p:cBhvr>
                                      <p:to>
                                        <p:strVal val="visible"/>
                                      </p:to>
                                    </p:set>
                                    <p:anim calcmode="lin" valueType="num">
                                      <p:cBhvr additive="base">
                                        <p:cTn id="27" dur="500"/>
                                        <p:tgtEl>
                                          <p:spTgt spid="211">
                                            <p:txEl>
                                              <p:pRg st="4" end="4"/>
                                            </p:txEl>
                                          </p:spTgt>
                                        </p:tgtEl>
                                        <p:attrNameLst>
                                          <p:attrName>ppt_x</p:attrName>
                                        </p:attrNameLst>
                                      </p:cBhvr>
                                      <p:tavLst>
                                        <p:tav tm="0">
                                          <p:val>
                                            <p:strVal val="#ppt_x-1"/>
                                          </p:val>
                                        </p:tav>
                                        <p:tav tm="100000">
                                          <p:val>
                                            <p:strVal val="#ppt_x"/>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nodeType="clickEffect">
                                  <p:stCondLst>
                                    <p:cond delay="0"/>
                                  </p:stCondLst>
                                  <p:childTnLst>
                                    <p:set>
                                      <p:cBhvr>
                                        <p:cTn id="31" dur="1" fill="hold">
                                          <p:stCondLst>
                                            <p:cond delay="0"/>
                                          </p:stCondLst>
                                        </p:cTn>
                                        <p:tgtEl>
                                          <p:spTgt spid="211">
                                            <p:txEl>
                                              <p:pRg st="5" end="5"/>
                                            </p:txEl>
                                          </p:spTgt>
                                        </p:tgtEl>
                                        <p:attrNameLst>
                                          <p:attrName>style.visibility</p:attrName>
                                        </p:attrNameLst>
                                      </p:cBhvr>
                                      <p:to>
                                        <p:strVal val="visible"/>
                                      </p:to>
                                    </p:set>
                                    <p:anim calcmode="lin" valueType="num">
                                      <p:cBhvr additive="base">
                                        <p:cTn id="32" dur="500"/>
                                        <p:tgtEl>
                                          <p:spTgt spid="211">
                                            <p:txEl>
                                              <p:pRg st="5" end="5"/>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Inkwell">
  <a:themeElements>
    <a:clrScheme name="Inkwell">
      <a:dk1>
        <a:srgbClr val="000000"/>
      </a:dk1>
      <a:lt1>
        <a:srgbClr val="FFFFFF"/>
      </a:lt1>
      <a:dk2>
        <a:srgbClr val="584D2E"/>
      </a:dk2>
      <a:lt2>
        <a:srgbClr val="EFE7C3"/>
      </a:lt2>
      <a:accent1>
        <a:srgbClr val="860908"/>
      </a:accent1>
      <a:accent2>
        <a:srgbClr val="4A0505"/>
      </a:accent2>
      <a:accent3>
        <a:srgbClr val="7A500A"/>
      </a:accent3>
      <a:accent4>
        <a:srgbClr val="C47810"/>
      </a:accent4>
      <a:accent5>
        <a:srgbClr val="827752"/>
      </a:accent5>
      <a:accent6>
        <a:srgbClr val="B5BB83"/>
      </a:accent6>
      <a:hlink>
        <a:srgbClr val="C47810"/>
      </a:hlink>
      <a:folHlink>
        <a:srgbClr val="F0A43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1711</TotalTime>
  <Words>1888</Words>
  <Application>Microsoft Office PowerPoint</Application>
  <PresentationFormat>On-screen Show (4:3)</PresentationFormat>
  <Paragraphs>230</Paragraphs>
  <Slides>44</Slides>
  <Notes>29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44</vt:i4>
      </vt:variant>
    </vt:vector>
  </HeadingPairs>
  <TitlesOfParts>
    <vt:vector size="52" baseType="lpstr">
      <vt:lpstr>Arial</vt:lpstr>
      <vt:lpstr>Baskerville Old Face</vt:lpstr>
      <vt:lpstr>Comic Sans MS</vt:lpstr>
      <vt:lpstr>Impact</vt:lpstr>
      <vt:lpstr>Rokkitt</vt:lpstr>
      <vt:lpstr>Tempus Sans ITC</vt:lpstr>
      <vt:lpstr>Times New Roman</vt:lpstr>
      <vt:lpstr>Inkwell</vt:lpstr>
      <vt:lpstr>Journal Entry: Friday 11/18</vt:lpstr>
      <vt:lpstr>Imperialism to Independence</vt:lpstr>
      <vt:lpstr>Looking Back - Review</vt:lpstr>
      <vt:lpstr>Industrial Revolution</vt:lpstr>
      <vt:lpstr>IMPERIALISM</vt:lpstr>
      <vt:lpstr>Devilfish in Egyptian Waters</vt:lpstr>
      <vt:lpstr>PowerPoint Presentation</vt:lpstr>
      <vt:lpstr>PowerPoint Presentation</vt:lpstr>
      <vt:lpstr>The Age of Imperialism in Africa </vt:lpstr>
      <vt:lpstr>PowerPoint Presentation</vt:lpstr>
      <vt:lpstr>PowerPoint Presentation</vt:lpstr>
      <vt:lpstr>The Age of Imperialism in Africa </vt:lpstr>
      <vt:lpstr>PowerPoint Presentation</vt:lpstr>
      <vt:lpstr>PowerPoint Presentation</vt:lpstr>
      <vt:lpstr>PowerPoint Presentation</vt:lpstr>
      <vt:lpstr>PowerPoint Presentation</vt:lpstr>
      <vt:lpstr>PowerPoint Presentation</vt:lpstr>
      <vt:lpstr>PowerPoint Presentation</vt:lpstr>
      <vt:lpstr>Journal Entry: Monday 11/21</vt:lpstr>
      <vt:lpstr>IMPERIALISM –Why/Motives:</vt:lpstr>
      <vt:lpstr>The Age of Imperialism in Africa </vt:lpstr>
      <vt:lpstr>PowerPoint Presentation</vt:lpstr>
      <vt:lpstr>Against Social Darwinism </vt:lpstr>
      <vt:lpstr>The Age of Imperialism in Africa </vt:lpstr>
      <vt:lpstr>PowerPoint Presentation</vt:lpstr>
      <vt:lpstr>PowerPoint Presentation</vt:lpstr>
      <vt:lpstr>Berlin Conference Activity</vt:lpstr>
      <vt:lpstr>PowerPoint Presentation</vt:lpstr>
      <vt:lpstr>PowerPoint Presentation</vt:lpstr>
      <vt:lpstr>IMPERIALISM IN AFRICA</vt:lpstr>
      <vt:lpstr>Journal Entry: Tuesday Nov 22</vt:lpstr>
      <vt:lpstr>Views on Partition of Africa</vt:lpstr>
      <vt:lpstr>PowerPoint Presentation</vt:lpstr>
      <vt:lpstr>PowerPoint Presentation</vt:lpstr>
      <vt:lpstr>European Advantages/African Vulnerability</vt:lpstr>
      <vt:lpstr>The Age of Imperialism in Africa </vt:lpstr>
      <vt:lpstr>PowerPoint Presentation</vt:lpstr>
      <vt:lpstr>PowerPoint Presentation</vt:lpstr>
      <vt:lpstr>PowerPoint Presentation</vt:lpstr>
      <vt:lpstr>PowerPoint Presentation</vt:lpstr>
      <vt:lpstr>PowerPoint Presentation</vt:lpstr>
      <vt:lpstr>The Age of Imperialism in Africa </vt:lpstr>
      <vt:lpstr>The Age of Imperialism in Africa </vt:lpstr>
      <vt:lpstr>Constructive Response Questions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Imperialism to Independence</dc:title>
  <dc:creator>rnicholson</dc:creator>
  <cp:lastModifiedBy>rnicholson</cp:lastModifiedBy>
  <cp:revision>39</cp:revision>
  <dcterms:modified xsi:type="dcterms:W3CDTF">2016-11-21T17:56:58Z</dcterms:modified>
</cp:coreProperties>
</file>